
<file path=[Content_Types].xml><?xml version="1.0" encoding="utf-8"?>
<Types xmlns="http://schemas.openxmlformats.org/package/2006/content-types">
  <Default Extension="xml" ContentType="application/xml"/>
  <Default Extension="png" ContentType="image/png"/>
  <Default Extension="jpeg" ContentType="image/jpeg"/>
  <Default Extension="JPG" ContentType="image/.jpg"/>
  <Default Extension="rels" ContentType="application/vnd.openxmlformats-package.relationshi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4" r:id="rId3"/>
  </p:sldMasterIdLst>
  <p:notesMasterIdLst>
    <p:notesMasterId r:id="rId5"/>
  </p:notesMasterIdLst>
  <p:sldIdLst>
    <p:sldId id="260" r:id="rId4"/>
    <p:sldId id="264" r:id="rId6"/>
  </p:sldIdLst>
  <p:sldSz cx="14211300" cy="20104100"/>
  <p:notesSz cx="6807200" cy="9939020"/>
  <p:defaultTextStyle>
    <a:defPPr>
      <a:defRPr kern="0"/>
    </a:def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8C42"/>
    <a:srgbClr val="EEE9E2"/>
    <a:srgbClr val="FFFFFF"/>
    <a:srgbClr val="F8F8F8"/>
    <a:srgbClr val="FEF4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50" d="100"/>
          <a:sy n="50" d="100"/>
        </p:scale>
        <p:origin x="2286" y="-3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tableStyles" Target="tableStyles.xml"/><Relationship Id="rId8" Type="http://schemas.openxmlformats.org/officeDocument/2006/relationships/viewProps" Target="viewProps.xml"/><Relationship Id="rId7" Type="http://schemas.openxmlformats.org/officeDocument/2006/relationships/presProps" Target="presProps.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2" Type="http://schemas.openxmlformats.org/officeDocument/2006/relationships/customXml" Target="../customXml/item3.xml"/><Relationship Id="rId11" Type="http://schemas.openxmlformats.org/officeDocument/2006/relationships/customXml" Target="../customXml/item2.xml"/><Relationship Id="rId10" Type="http://schemas.openxmlformats.org/officeDocument/2006/relationships/customXml" Target="../customXml/item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635" cy="498380"/>
          </a:xfrm>
          <a:prstGeom prst="rect">
            <a:avLst/>
          </a:prstGeom>
        </p:spPr>
        <p:txBody>
          <a:bodyPr vert="horz" lIns="44623" tIns="22311" rIns="44623" bIns="22311" rtlCol="0"/>
          <a:lstStyle>
            <a:lvl1pPr algn="l">
              <a:defRPr sz="600"/>
            </a:lvl1pPr>
          </a:lstStyle>
          <a:p>
            <a:endParaRPr kumimoji="1" lang="ja-JP" altLang="en-US"/>
          </a:p>
        </p:txBody>
      </p:sp>
      <p:sp>
        <p:nvSpPr>
          <p:cNvPr id="3" name="日付プレースホルダー 2"/>
          <p:cNvSpPr>
            <a:spLocks noGrp="1"/>
          </p:cNvSpPr>
          <p:nvPr>
            <p:ph type="dt" idx="1"/>
          </p:nvPr>
        </p:nvSpPr>
        <p:spPr>
          <a:xfrm>
            <a:off x="3856045" y="0"/>
            <a:ext cx="2949634" cy="498380"/>
          </a:xfrm>
          <a:prstGeom prst="rect">
            <a:avLst/>
          </a:prstGeom>
        </p:spPr>
        <p:txBody>
          <a:bodyPr vert="horz" lIns="44623" tIns="22311" rIns="44623" bIns="22311" rtlCol="0"/>
          <a:lstStyle>
            <a:lvl1pPr algn="r">
              <a:defRPr sz="600"/>
            </a:lvl1pPr>
          </a:lstStyle>
          <a:p>
            <a:fld id="{EC3E5A8B-B10D-419E-B43B-943BAF651968}" type="datetimeFigureOut">
              <a:rPr kumimoji="1" lang="ja-JP" altLang="en-US" smtClean="0"/>
            </a:fld>
            <a:endParaRPr kumimoji="1" lang="ja-JP" altLang="en-US"/>
          </a:p>
        </p:txBody>
      </p:sp>
      <p:sp>
        <p:nvSpPr>
          <p:cNvPr id="4" name="スライド イメージ プレースホルダー 3"/>
          <p:cNvSpPr>
            <a:spLocks noGrp="1" noRot="1" noChangeAspect="1"/>
          </p:cNvSpPr>
          <p:nvPr>
            <p:ph type="sldImg" idx="2"/>
          </p:nvPr>
        </p:nvSpPr>
        <p:spPr>
          <a:xfrm>
            <a:off x="2219325" y="1243013"/>
            <a:ext cx="2368550" cy="3354387"/>
          </a:xfrm>
          <a:prstGeom prst="rect">
            <a:avLst/>
          </a:prstGeom>
          <a:noFill/>
          <a:ln w="12700">
            <a:solidFill>
              <a:prstClr val="black"/>
            </a:solidFill>
          </a:ln>
        </p:spPr>
        <p:txBody>
          <a:bodyPr vert="horz" lIns="44623" tIns="22311" rIns="44623" bIns="22311" rtlCol="0" anchor="ctr"/>
          <a:lstStyle/>
          <a:p>
            <a:endParaRPr lang="ja-JP" altLang="en-US"/>
          </a:p>
        </p:txBody>
      </p:sp>
      <p:sp>
        <p:nvSpPr>
          <p:cNvPr id="5" name="ノート プレースホルダー 4"/>
          <p:cNvSpPr>
            <a:spLocks noGrp="1"/>
          </p:cNvSpPr>
          <p:nvPr>
            <p:ph type="body" sz="quarter" idx="3"/>
          </p:nvPr>
        </p:nvSpPr>
        <p:spPr>
          <a:xfrm>
            <a:off x="680568" y="4783660"/>
            <a:ext cx="5446064" cy="3913261"/>
          </a:xfrm>
          <a:prstGeom prst="rect">
            <a:avLst/>
          </a:prstGeom>
        </p:spPr>
        <p:txBody>
          <a:bodyPr vert="horz" lIns="44623" tIns="22311" rIns="44623" bIns="22311" rtlCol="0"/>
          <a:lstStyle/>
          <a:p>
            <a:pPr lvl="0"/>
            <a:r>
              <a:rPr kumimoji="1" lang="ja-JP" altLang="en-US"/>
              <a:t>マスター テキストの書式設定</a:t>
            </a:r>
            <a:endParaRPr kumimoji="1" lang="ja-JP" altLang="en-US"/>
          </a:p>
          <a:p>
            <a:pPr lvl="1"/>
            <a:r>
              <a:rPr kumimoji="1" lang="ja-JP" altLang="en-US"/>
              <a:t>第 </a:t>
            </a:r>
            <a:r>
              <a:rPr kumimoji="1" lang="en-US" altLang="ja-JP"/>
              <a:t>2 </a:t>
            </a:r>
            <a:r>
              <a:rPr kumimoji="1" lang="ja-JP" altLang="en-US"/>
              <a:t>レベル</a:t>
            </a:r>
            <a:endParaRPr kumimoji="1" lang="ja-JP" altLang="en-US"/>
          </a:p>
          <a:p>
            <a:pPr lvl="2"/>
            <a:r>
              <a:rPr kumimoji="1" lang="ja-JP" altLang="en-US"/>
              <a:t>第 </a:t>
            </a:r>
            <a:r>
              <a:rPr kumimoji="1" lang="en-US" altLang="ja-JP"/>
              <a:t>3 </a:t>
            </a:r>
            <a:r>
              <a:rPr kumimoji="1" lang="ja-JP" altLang="en-US"/>
              <a:t>レベル</a:t>
            </a:r>
            <a:endParaRPr kumimoji="1" lang="ja-JP" altLang="en-US"/>
          </a:p>
          <a:p>
            <a:pPr lvl="3"/>
            <a:r>
              <a:rPr kumimoji="1" lang="ja-JP" altLang="en-US"/>
              <a:t>第 </a:t>
            </a:r>
            <a:r>
              <a:rPr kumimoji="1" lang="en-US" altLang="ja-JP"/>
              <a:t>4 </a:t>
            </a:r>
            <a:r>
              <a:rPr kumimoji="1" lang="ja-JP" altLang="en-US"/>
              <a:t>レベル</a:t>
            </a:r>
            <a:endParaRPr kumimoji="1" lang="ja-JP" altLang="en-US"/>
          </a:p>
          <a:p>
            <a:pPr lvl="4"/>
            <a:r>
              <a:rPr kumimoji="1" lang="ja-JP" altLang="en-US"/>
              <a:t>第 </a:t>
            </a:r>
            <a:r>
              <a:rPr kumimoji="1" lang="en-US" altLang="ja-JP"/>
              <a:t>5 </a:t>
            </a:r>
            <a:r>
              <a:rPr kumimoji="1" lang="ja-JP" altLang="en-US"/>
              <a:t>レベル</a:t>
            </a:r>
            <a:endParaRPr kumimoji="1" lang="ja-JP" altLang="en-US"/>
          </a:p>
        </p:txBody>
      </p:sp>
      <p:sp>
        <p:nvSpPr>
          <p:cNvPr id="6" name="フッター プレースホルダー 5"/>
          <p:cNvSpPr>
            <a:spLocks noGrp="1"/>
          </p:cNvSpPr>
          <p:nvPr>
            <p:ph type="ftr" sz="quarter" idx="4"/>
          </p:nvPr>
        </p:nvSpPr>
        <p:spPr>
          <a:xfrm>
            <a:off x="0" y="9440959"/>
            <a:ext cx="2949635" cy="498379"/>
          </a:xfrm>
          <a:prstGeom prst="rect">
            <a:avLst/>
          </a:prstGeom>
        </p:spPr>
        <p:txBody>
          <a:bodyPr vert="horz" lIns="44623" tIns="22311" rIns="44623" bIns="22311" rtlCol="0" anchor="b"/>
          <a:lstStyle>
            <a:lvl1pPr algn="l">
              <a:defRPr sz="600"/>
            </a:lvl1pPr>
          </a:lstStyle>
          <a:p>
            <a:endParaRPr kumimoji="1" lang="ja-JP" altLang="en-US"/>
          </a:p>
        </p:txBody>
      </p:sp>
      <p:sp>
        <p:nvSpPr>
          <p:cNvPr id="7" name="スライド番号プレースホルダー 6"/>
          <p:cNvSpPr>
            <a:spLocks noGrp="1"/>
          </p:cNvSpPr>
          <p:nvPr>
            <p:ph type="sldNum" sz="quarter" idx="5"/>
          </p:nvPr>
        </p:nvSpPr>
        <p:spPr>
          <a:xfrm>
            <a:off x="3856045" y="9440959"/>
            <a:ext cx="2949634" cy="498379"/>
          </a:xfrm>
          <a:prstGeom prst="rect">
            <a:avLst/>
          </a:prstGeom>
        </p:spPr>
        <p:txBody>
          <a:bodyPr vert="horz" lIns="44623" tIns="22311" rIns="44623" bIns="22311" rtlCol="0" anchor="b"/>
          <a:lstStyle>
            <a:lvl1pPr algn="r">
              <a:defRPr sz="600"/>
            </a:lvl1pPr>
          </a:lstStyle>
          <a:p>
            <a:fld id="{0DE1E078-AB2B-4502-A6D6-B02BA0703DC7}" type="slidenum">
              <a:rPr kumimoji="1" lang="ja-JP" altLang="en-US" smtClean="0"/>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DE1E078-AB2B-4502-A6D6-B02BA0703DC7}" type="slidenum">
              <a:rPr kumimoji="1" lang="ja-JP" altLang="en-US" smtClean="0"/>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19325" y="1243013"/>
            <a:ext cx="23685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defRPr/>
            </a:pPr>
            <a:fld id="{0DE1E078-AB2B-4502-A6D6-B02BA0703DC7}" type="slidenum">
              <a:rPr kumimoji="1" lang="ja-JP" altLang="en-US" sz="600" b="0" i="0" u="none" strike="noStrike" kern="0" cap="none" spc="0" normalizeH="0" baseline="0" noProof="0" smtClean="0">
                <a:ln>
                  <a:noFill/>
                </a:ln>
                <a:solidFill>
                  <a:sysClr val="windowText" lastClr="000000"/>
                </a:solidFill>
                <a:effectLst/>
                <a:uLnTx/>
                <a:uFillTx/>
              </a:rPr>
            </a:fld>
            <a:endParaRPr kumimoji="1" lang="ja-JP" altLang="en-US" sz="600" b="0" i="0" u="none" strike="noStrike" kern="0" cap="none" spc="0" normalizeH="0" baseline="0" noProof="0">
              <a:ln>
                <a:noFill/>
              </a:ln>
              <a:solidFill>
                <a:sysClr val="windowText" lastClr="000000"/>
              </a:solidFill>
              <a:effectLst/>
              <a:uLnTx/>
              <a:uFillTx/>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066325" y="6232272"/>
            <a:ext cx="12085003" cy="276999"/>
          </a:xfrm>
          <a:prstGeom prst="rect">
            <a:avLst/>
          </a:prstGeom>
        </p:spPr>
        <p:txBody>
          <a:bodyPr wrap="square" lIns="0" tIns="0" rIns="0" bIns="0">
            <a:spAutoFit/>
          </a:bodyPr>
          <a:lstStyle>
            <a:lvl1pPr>
              <a:defRPr/>
            </a:lvl1pPr>
          </a:lstStyle>
          <a:p/>
        </p:txBody>
      </p:sp>
      <p:sp>
        <p:nvSpPr>
          <p:cNvPr id="3" name="Holder 3"/>
          <p:cNvSpPr>
            <a:spLocks noGrp="1"/>
          </p:cNvSpPr>
          <p:nvPr>
            <p:ph type="subTitle" idx="4"/>
          </p:nvPr>
        </p:nvSpPr>
        <p:spPr>
          <a:xfrm>
            <a:off x="2132649" y="11258297"/>
            <a:ext cx="9952355" cy="276999"/>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3520735" y="6527313"/>
            <a:ext cx="4467601" cy="1689301"/>
          </a:xfrm>
        </p:spPr>
        <p:txBody>
          <a:bodyPr anchor="b">
            <a:noAutofit/>
          </a:bodyPr>
          <a:lstStyle>
            <a:lvl1pPr marL="0" indent="0">
              <a:buNone/>
              <a:defRPr sz="3730" b="0"/>
            </a:lvl1pPr>
            <a:lvl2pPr marL="710565" indent="0">
              <a:buNone/>
              <a:defRPr sz="3110" b="1"/>
            </a:lvl2pPr>
            <a:lvl3pPr marL="1421130" indent="0">
              <a:buNone/>
              <a:defRPr sz="2800" b="1"/>
            </a:lvl3pPr>
            <a:lvl4pPr marL="2131695" indent="0">
              <a:buNone/>
              <a:defRPr sz="2485" b="1"/>
            </a:lvl4pPr>
            <a:lvl5pPr marL="2842260" indent="0">
              <a:buNone/>
              <a:defRPr sz="2485" b="1"/>
            </a:lvl5pPr>
            <a:lvl6pPr marL="3552825" indent="0">
              <a:buNone/>
              <a:defRPr sz="2485" b="1"/>
            </a:lvl6pPr>
            <a:lvl7pPr marL="4263390" indent="0">
              <a:buNone/>
              <a:defRPr sz="2485" b="1"/>
            </a:lvl7pPr>
            <a:lvl8pPr marL="4973955" indent="0">
              <a:buNone/>
              <a:defRPr sz="2485" b="1"/>
            </a:lvl8pPr>
            <a:lvl9pPr marL="5684520" indent="0">
              <a:buNone/>
              <a:defRPr sz="2485" b="1"/>
            </a:lvl9pPr>
          </a:lstStyle>
          <a:p>
            <a:pPr lvl="0"/>
            <a:r>
              <a:rPr lang="ja-JP" altLang="en-US"/>
              <a:t>マスター テキストの書式設定</a:t>
            </a:r>
            <a:endParaRPr lang="ja-JP" altLang="en-US"/>
          </a:p>
        </p:txBody>
      </p:sp>
      <p:sp>
        <p:nvSpPr>
          <p:cNvPr id="4" name="Content Placeholder 3"/>
          <p:cNvSpPr>
            <a:spLocks noGrp="1"/>
          </p:cNvSpPr>
          <p:nvPr>
            <p:ph sz="half" idx="2"/>
          </p:nvPr>
        </p:nvSpPr>
        <p:spPr>
          <a:xfrm>
            <a:off x="3018836" y="8216616"/>
            <a:ext cx="4969498" cy="9104311"/>
          </a:xfrm>
        </p:spPr>
        <p:txBody>
          <a:bodyPr>
            <a:normAutofit/>
          </a:bodyPr>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8790607" y="6517850"/>
            <a:ext cx="4465492" cy="1689301"/>
          </a:xfrm>
        </p:spPr>
        <p:txBody>
          <a:bodyPr anchor="b">
            <a:noAutofit/>
          </a:bodyPr>
          <a:lstStyle>
            <a:lvl1pPr marL="0" indent="0">
              <a:buNone/>
              <a:defRPr sz="3730" b="0"/>
            </a:lvl1pPr>
            <a:lvl2pPr marL="710565" indent="0">
              <a:buNone/>
              <a:defRPr sz="3110" b="1"/>
            </a:lvl2pPr>
            <a:lvl3pPr marL="1421130" indent="0">
              <a:buNone/>
              <a:defRPr sz="2800" b="1"/>
            </a:lvl3pPr>
            <a:lvl4pPr marL="2131695" indent="0">
              <a:buNone/>
              <a:defRPr sz="2485" b="1"/>
            </a:lvl4pPr>
            <a:lvl5pPr marL="2842260" indent="0">
              <a:buNone/>
              <a:defRPr sz="2485" b="1"/>
            </a:lvl5pPr>
            <a:lvl6pPr marL="3552825" indent="0">
              <a:buNone/>
              <a:defRPr sz="2485" b="1"/>
            </a:lvl6pPr>
            <a:lvl7pPr marL="4263390" indent="0">
              <a:buNone/>
              <a:defRPr sz="2485" b="1"/>
            </a:lvl7pPr>
            <a:lvl8pPr marL="4973955" indent="0">
              <a:buNone/>
              <a:defRPr sz="2485" b="1"/>
            </a:lvl8pPr>
            <a:lvl9pPr marL="5684520" indent="0">
              <a:buNone/>
              <a:defRPr sz="2485" b="1"/>
            </a:lvl9pPr>
          </a:lstStyle>
          <a:p>
            <a:pPr lvl="0"/>
            <a:r>
              <a:rPr lang="ja-JP" altLang="en-US"/>
              <a:t>マスター テキストの書式設定</a:t>
            </a:r>
            <a:endParaRPr lang="ja-JP" altLang="en-US"/>
          </a:p>
        </p:txBody>
      </p:sp>
      <p:sp>
        <p:nvSpPr>
          <p:cNvPr id="6" name="Content Placeholder 5"/>
          <p:cNvSpPr>
            <a:spLocks noGrp="1"/>
          </p:cNvSpPr>
          <p:nvPr>
            <p:ph sz="quarter" idx="4"/>
          </p:nvPr>
        </p:nvSpPr>
        <p:spPr>
          <a:xfrm>
            <a:off x="8289482" y="8207153"/>
            <a:ext cx="4966619" cy="9104311"/>
          </a:xfrm>
        </p:spPr>
        <p:txBody>
          <a:bodyPr>
            <a:normAutofit/>
          </a:bodyPr>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ja-JP" altLang="en-US"/>
          </a:p>
        </p:txBody>
      </p:sp>
      <p:sp>
        <p:nvSpPr>
          <p:cNvPr id="11" name="Freeform 11"/>
          <p:cNvSpPr/>
          <p:nvPr/>
        </p:nvSpPr>
        <p:spPr bwMode="auto">
          <a:xfrm flipV="1">
            <a:off x="90" y="2084854"/>
            <a:ext cx="2111112" cy="1489207"/>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794534" y="2309373"/>
            <a:ext cx="909153" cy="1070357"/>
          </a:xfrm>
        </p:spPr>
        <p:txBody>
          <a:bodyPr/>
          <a:lstStyle/>
          <a:p>
            <a:fld id="{B6F15528-21DE-4FAA-801E-634DDDAF4B2B}" type="slidenum">
              <a:rPr lang="en-US" altLang="ja-JP" smtClean="0"/>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3023165" y="1829567"/>
            <a:ext cx="10240715" cy="3754905"/>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ja-JP" altLang="en-US"/>
          </a:p>
        </p:txBody>
      </p:sp>
      <p:sp>
        <p:nvSpPr>
          <p:cNvPr id="8" name="Freeform 11"/>
          <p:cNvSpPr/>
          <p:nvPr/>
        </p:nvSpPr>
        <p:spPr bwMode="auto">
          <a:xfrm flipV="1">
            <a:off x="90" y="2084854"/>
            <a:ext cx="2111112" cy="1489207"/>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6F15528-21DE-4FAA-801E-634DDDAF4B2B}" type="slidenum">
              <a:rPr lang="en-US" altLang="ja-JP" smtClean="0"/>
            </a:fld>
            <a:endParaRPr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ja-JP" altLang="en-US"/>
          </a:p>
        </p:txBody>
      </p:sp>
      <p:sp>
        <p:nvSpPr>
          <p:cNvPr id="6" name="Freeform 11"/>
          <p:cNvSpPr/>
          <p:nvPr/>
        </p:nvSpPr>
        <p:spPr bwMode="auto">
          <a:xfrm flipV="1">
            <a:off x="90" y="2084854"/>
            <a:ext cx="2111112" cy="1489207"/>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6F15528-21DE-4FAA-801E-634DDDAF4B2B}" type="slidenum">
              <a:rPr lang="en-US" altLang="ja-JP" smtClean="0"/>
            </a:fld>
            <a:endParaRPr lang="ja-JP"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3018837" y="1307698"/>
            <a:ext cx="4086812" cy="2862041"/>
          </a:xfrm>
        </p:spPr>
        <p:txBody>
          <a:bodyPr anchor="b"/>
          <a:lstStyle>
            <a:lvl1pPr algn="l">
              <a:defRPr sz="3110" b="0"/>
            </a:lvl1pPr>
          </a:lstStyle>
          <a:p>
            <a:r>
              <a:rPr lang="ja-JP" altLang="en-US"/>
              <a:t>マスター タイトルの書式設定</a:t>
            </a:r>
            <a:endParaRPr lang="en-US" dirty="0"/>
          </a:p>
        </p:txBody>
      </p:sp>
      <p:sp>
        <p:nvSpPr>
          <p:cNvPr id="3" name="Content Placeholder 2"/>
          <p:cNvSpPr>
            <a:spLocks noGrp="1"/>
          </p:cNvSpPr>
          <p:nvPr>
            <p:ph idx="1"/>
          </p:nvPr>
        </p:nvSpPr>
        <p:spPr>
          <a:xfrm>
            <a:off x="7372180" y="1307703"/>
            <a:ext cx="5891700" cy="15873864"/>
          </a:xfrm>
        </p:spPr>
        <p:txBody>
          <a:bodyPr anchor="ctr">
            <a:normAutofit/>
          </a:bodyPr>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3018837" y="4686305"/>
            <a:ext cx="4086812" cy="12495252"/>
          </a:xfrm>
        </p:spPr>
        <p:txBody>
          <a:bodyPr/>
          <a:lstStyle>
            <a:lvl1pPr marL="0" indent="0">
              <a:buNone/>
              <a:defRPr sz="2175"/>
            </a:lvl1pPr>
            <a:lvl2pPr marL="710565" indent="0">
              <a:buNone/>
              <a:defRPr sz="1865"/>
            </a:lvl2pPr>
            <a:lvl3pPr marL="1421130" indent="0">
              <a:buNone/>
              <a:defRPr sz="1555"/>
            </a:lvl3pPr>
            <a:lvl4pPr marL="2131695" indent="0">
              <a:buNone/>
              <a:defRPr sz="1400"/>
            </a:lvl4pPr>
            <a:lvl5pPr marL="2842260" indent="0">
              <a:buNone/>
              <a:defRPr sz="1400"/>
            </a:lvl5pPr>
            <a:lvl6pPr marL="3552825" indent="0">
              <a:buNone/>
              <a:defRPr sz="1400"/>
            </a:lvl6pPr>
            <a:lvl7pPr marL="4263390" indent="0">
              <a:buNone/>
              <a:defRPr sz="1400"/>
            </a:lvl7pPr>
            <a:lvl8pPr marL="4973955" indent="0">
              <a:buNone/>
              <a:defRPr sz="1400"/>
            </a:lvl8pPr>
            <a:lvl9pPr marL="5684520" indent="0">
              <a:buNone/>
              <a:defRPr sz="1400"/>
            </a:lvl9pPr>
          </a:lstStyle>
          <a:p>
            <a:pPr lvl="0"/>
            <a:r>
              <a:rPr lang="ja-JP" altLang="en-US"/>
              <a:t>マスター テキストの書式設定</a:t>
            </a:r>
            <a:endParaRPr lang="ja-JP" alt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ja-JP" altLang="en-US"/>
          </a:p>
        </p:txBody>
      </p:sp>
      <p:sp>
        <p:nvSpPr>
          <p:cNvPr id="10" name="Freeform 11"/>
          <p:cNvSpPr/>
          <p:nvPr/>
        </p:nvSpPr>
        <p:spPr bwMode="auto">
          <a:xfrm flipV="1">
            <a:off x="90" y="2084854"/>
            <a:ext cx="2111112" cy="1489207"/>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6F15528-21DE-4FAA-801E-634DDDAF4B2B}" type="slidenum">
              <a:rPr lang="en-US" altLang="ja-JP" smtClean="0"/>
            </a:fld>
            <a:endParaRPr lang="ja-JP"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3018838" y="14072870"/>
            <a:ext cx="10245043" cy="1661382"/>
          </a:xfrm>
        </p:spPr>
        <p:txBody>
          <a:bodyPr anchor="b">
            <a:normAutofit/>
          </a:bodyPr>
          <a:lstStyle>
            <a:lvl1pPr algn="l">
              <a:defRPr sz="3730" b="0"/>
            </a:lvl1pPr>
          </a:lstStyle>
          <a:p>
            <a:r>
              <a:rPr lang="ja-JP" altLang="en-US"/>
              <a:t>マスター タイトルの書式設定</a:t>
            </a:r>
            <a:endParaRPr lang="en-US" dirty="0"/>
          </a:p>
        </p:txBody>
      </p:sp>
      <p:sp>
        <p:nvSpPr>
          <p:cNvPr id="3" name="Picture Placeholder 2"/>
          <p:cNvSpPr>
            <a:spLocks noGrp="1" noChangeAspect="1"/>
          </p:cNvSpPr>
          <p:nvPr>
            <p:ph type="pic" idx="1" hasCustomPrompt="1"/>
          </p:nvPr>
        </p:nvSpPr>
        <p:spPr>
          <a:xfrm>
            <a:off x="3018838" y="1861388"/>
            <a:ext cx="10245043" cy="11300773"/>
          </a:xfrm>
        </p:spPr>
        <p:txBody>
          <a:bodyPr anchor="t">
            <a:normAutofit/>
          </a:bodyPr>
          <a:lstStyle>
            <a:lvl1pPr marL="0" indent="0" algn="ctr">
              <a:buNone/>
              <a:defRPr sz="2485"/>
            </a:lvl1pPr>
            <a:lvl2pPr marL="710565" indent="0">
              <a:buNone/>
              <a:defRPr sz="2485"/>
            </a:lvl2pPr>
            <a:lvl3pPr marL="1421130" indent="0">
              <a:buNone/>
              <a:defRPr sz="2485"/>
            </a:lvl3pPr>
            <a:lvl4pPr marL="2131695" indent="0">
              <a:buNone/>
              <a:defRPr sz="2485"/>
            </a:lvl4pPr>
            <a:lvl5pPr marL="2842260" indent="0">
              <a:buNone/>
              <a:defRPr sz="2485"/>
            </a:lvl5pPr>
            <a:lvl6pPr marL="3552825" indent="0">
              <a:buNone/>
              <a:defRPr sz="2485"/>
            </a:lvl6pPr>
            <a:lvl7pPr marL="4263390" indent="0">
              <a:buNone/>
              <a:defRPr sz="2485"/>
            </a:lvl7pPr>
            <a:lvl8pPr marL="4973955" indent="0">
              <a:buNone/>
              <a:defRPr sz="2485"/>
            </a:lvl8pPr>
            <a:lvl9pPr marL="5684520" indent="0">
              <a:buNone/>
              <a:defRPr sz="2485"/>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3018838" y="15734252"/>
            <a:ext cx="10245043" cy="1447308"/>
          </a:xfrm>
        </p:spPr>
        <p:txBody>
          <a:bodyPr>
            <a:normAutofit/>
          </a:bodyPr>
          <a:lstStyle>
            <a:lvl1pPr marL="0" indent="0">
              <a:buNone/>
              <a:defRPr sz="1865"/>
            </a:lvl1pPr>
            <a:lvl2pPr marL="710565" indent="0">
              <a:buNone/>
              <a:defRPr sz="1865"/>
            </a:lvl2pPr>
            <a:lvl3pPr marL="1421130" indent="0">
              <a:buNone/>
              <a:defRPr sz="1555"/>
            </a:lvl3pPr>
            <a:lvl4pPr marL="2131695" indent="0">
              <a:buNone/>
              <a:defRPr sz="1400"/>
            </a:lvl4pPr>
            <a:lvl5pPr marL="2842260" indent="0">
              <a:buNone/>
              <a:defRPr sz="1400"/>
            </a:lvl5pPr>
            <a:lvl6pPr marL="3552825" indent="0">
              <a:buNone/>
              <a:defRPr sz="1400"/>
            </a:lvl6pPr>
            <a:lvl7pPr marL="4263390" indent="0">
              <a:buNone/>
              <a:defRPr sz="1400"/>
            </a:lvl7pPr>
            <a:lvl8pPr marL="4973955" indent="0">
              <a:buNone/>
              <a:defRPr sz="1400"/>
            </a:lvl8pPr>
            <a:lvl9pPr marL="5684520" indent="0">
              <a:buNone/>
              <a:defRPr sz="1400"/>
            </a:lvl9pPr>
          </a:lstStyle>
          <a:p>
            <a:pPr lvl="0"/>
            <a:r>
              <a:rPr lang="ja-JP" altLang="en-US"/>
              <a:t>マスター テキストの書式設定</a:t>
            </a:r>
            <a:endParaRPr lang="ja-JP" alt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ja-JP" altLang="en-US"/>
          </a:p>
        </p:txBody>
      </p:sp>
      <p:sp>
        <p:nvSpPr>
          <p:cNvPr id="10" name="Freeform 11"/>
          <p:cNvSpPr/>
          <p:nvPr/>
        </p:nvSpPr>
        <p:spPr bwMode="auto">
          <a:xfrm flipV="1">
            <a:off x="90" y="14395510"/>
            <a:ext cx="2111112" cy="1489207"/>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794534" y="14607832"/>
            <a:ext cx="909153" cy="1070357"/>
          </a:xfrm>
        </p:spPr>
        <p:txBody>
          <a:bodyPr/>
          <a:lstStyle/>
          <a:p>
            <a:fld id="{B6F15528-21DE-4FAA-801E-634DDDAF4B2B}" type="slidenum">
              <a:rPr lang="en-US" altLang="ja-JP" smtClean="0"/>
            </a:fld>
            <a:endParaRPr lang="ja-JP"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3018838" y="1787031"/>
            <a:ext cx="10245043" cy="9137545"/>
          </a:xfrm>
        </p:spPr>
        <p:txBody>
          <a:bodyPr anchor="ctr">
            <a:normAutofit/>
          </a:bodyPr>
          <a:lstStyle>
            <a:lvl1pPr algn="l">
              <a:defRPr sz="746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3018838" y="12763805"/>
            <a:ext cx="10245043" cy="4560987"/>
          </a:xfrm>
        </p:spPr>
        <p:txBody>
          <a:bodyPr anchor="ctr">
            <a:normAutofit/>
          </a:bodyPr>
          <a:lstStyle>
            <a:lvl1pPr marL="0" indent="0" algn="l">
              <a:buNone/>
              <a:defRPr sz="2800">
                <a:solidFill>
                  <a:schemeClr val="tx1">
                    <a:lumMod val="65000"/>
                    <a:lumOff val="35000"/>
                  </a:schemeClr>
                </a:solidFill>
              </a:defRPr>
            </a:lvl1pPr>
            <a:lvl2pPr marL="710565" indent="0">
              <a:buNone/>
              <a:defRPr sz="2800">
                <a:solidFill>
                  <a:schemeClr val="tx1">
                    <a:tint val="75000"/>
                  </a:schemeClr>
                </a:solidFill>
              </a:defRPr>
            </a:lvl2pPr>
            <a:lvl3pPr marL="1421130" indent="0">
              <a:buNone/>
              <a:defRPr sz="2485">
                <a:solidFill>
                  <a:schemeClr val="tx1">
                    <a:tint val="75000"/>
                  </a:schemeClr>
                </a:solidFill>
              </a:defRPr>
            </a:lvl3pPr>
            <a:lvl4pPr marL="2131695" indent="0">
              <a:buNone/>
              <a:defRPr sz="2175">
                <a:solidFill>
                  <a:schemeClr val="tx1">
                    <a:tint val="75000"/>
                  </a:schemeClr>
                </a:solidFill>
              </a:defRPr>
            </a:lvl4pPr>
            <a:lvl5pPr marL="2842260" indent="0">
              <a:buNone/>
              <a:defRPr sz="2175">
                <a:solidFill>
                  <a:schemeClr val="tx1">
                    <a:tint val="75000"/>
                  </a:schemeClr>
                </a:solidFill>
              </a:defRPr>
            </a:lvl5pPr>
            <a:lvl6pPr marL="3552825" indent="0">
              <a:buNone/>
              <a:defRPr sz="2175">
                <a:solidFill>
                  <a:schemeClr val="tx1">
                    <a:tint val="75000"/>
                  </a:schemeClr>
                </a:solidFill>
              </a:defRPr>
            </a:lvl6pPr>
            <a:lvl7pPr marL="4263390" indent="0">
              <a:buNone/>
              <a:defRPr sz="2175">
                <a:solidFill>
                  <a:schemeClr val="tx1">
                    <a:tint val="75000"/>
                  </a:schemeClr>
                </a:solidFill>
              </a:defRPr>
            </a:lvl7pPr>
            <a:lvl8pPr marL="4973955" indent="0">
              <a:buNone/>
              <a:defRPr sz="2175">
                <a:solidFill>
                  <a:schemeClr val="tx1">
                    <a:tint val="75000"/>
                  </a:schemeClr>
                </a:solidFill>
              </a:defRPr>
            </a:lvl8pPr>
            <a:lvl9pPr marL="5684520" indent="0">
              <a:buNone/>
              <a:defRPr sz="2175">
                <a:solidFill>
                  <a:schemeClr val="tx1">
                    <a:tint val="75000"/>
                  </a:schemeClr>
                </a:solidFill>
              </a:defRPr>
            </a:lvl9pPr>
          </a:lstStyle>
          <a:p>
            <a:pPr lvl="0"/>
            <a:r>
              <a:rPr lang="ja-JP" altLang="en-US"/>
              <a:t>マスター テキストの書式設定</a:t>
            </a:r>
            <a:endParaRPr lang="ja-JP" alt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ja-JP" altLang="en-US"/>
          </a:p>
        </p:txBody>
      </p:sp>
      <p:sp>
        <p:nvSpPr>
          <p:cNvPr id="10" name="Freeform 11"/>
          <p:cNvSpPr/>
          <p:nvPr/>
        </p:nvSpPr>
        <p:spPr bwMode="auto">
          <a:xfrm flipV="1">
            <a:off x="90" y="9282617"/>
            <a:ext cx="2111112" cy="1489207"/>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794534" y="9510138"/>
            <a:ext cx="909153" cy="1070357"/>
          </a:xfrm>
        </p:spPr>
        <p:txBody>
          <a:bodyPr/>
          <a:lstStyle/>
          <a:p>
            <a:fld id="{B6F15528-21DE-4FAA-801E-634DDDAF4B2B}" type="slidenum">
              <a:rPr lang="en-US" altLang="ja-JP" smtClean="0"/>
            </a:fld>
            <a:endParaRPr lang="ja-JP"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3400709" y="1787031"/>
            <a:ext cx="9495316" cy="8488398"/>
          </a:xfrm>
        </p:spPr>
        <p:txBody>
          <a:bodyPr anchor="ctr">
            <a:normAutofit/>
          </a:bodyPr>
          <a:lstStyle>
            <a:lvl1pPr algn="l">
              <a:defRPr sz="7460" b="0" cap="none"/>
            </a:lvl1pPr>
          </a:lstStyle>
          <a:p>
            <a:r>
              <a:rPr lang="ja-JP" altLang="en-US"/>
              <a:t>マスター タイトルの書式設定</a:t>
            </a:r>
            <a:endParaRPr lang="en-US" dirty="0"/>
          </a:p>
        </p:txBody>
      </p:sp>
      <p:sp>
        <p:nvSpPr>
          <p:cNvPr id="13" name="Text Placeholder 9"/>
          <p:cNvSpPr>
            <a:spLocks noGrp="1"/>
          </p:cNvSpPr>
          <p:nvPr>
            <p:ph type="body" sz="quarter" idx="13"/>
          </p:nvPr>
        </p:nvSpPr>
        <p:spPr>
          <a:xfrm>
            <a:off x="3754823" y="10275429"/>
            <a:ext cx="8787084" cy="1116894"/>
          </a:xfrm>
        </p:spPr>
        <p:txBody>
          <a:bodyPr anchor="ctr">
            <a:noAutofit/>
          </a:bodyPr>
          <a:lstStyle>
            <a:lvl1pPr marL="0" indent="0">
              <a:buFontTx/>
              <a:buNone/>
              <a:defRPr sz="2485">
                <a:solidFill>
                  <a:schemeClr val="tx1">
                    <a:lumMod val="50000"/>
                    <a:lumOff val="50000"/>
                  </a:schemeClr>
                </a:solidFill>
              </a:defRPr>
            </a:lvl1pPr>
            <a:lvl2pPr marL="710565" indent="0">
              <a:buFontTx/>
              <a:buNone/>
              <a:defRPr/>
            </a:lvl2pPr>
            <a:lvl3pPr marL="1421130" indent="0">
              <a:buFontTx/>
              <a:buNone/>
              <a:defRPr/>
            </a:lvl3pPr>
            <a:lvl4pPr marL="2131695" indent="0">
              <a:buFontTx/>
              <a:buNone/>
              <a:defRPr/>
            </a:lvl4pPr>
            <a:lvl5pPr marL="2842260" indent="0">
              <a:buFontTx/>
              <a:buNone/>
              <a:defRPr/>
            </a:lvl5pPr>
          </a:lstStyle>
          <a:p>
            <a:pPr lvl="0"/>
            <a:r>
              <a:rPr lang="ja-JP" altLang="en-US"/>
              <a:t>マスター テキストの書式設定</a:t>
            </a:r>
            <a:endParaRPr lang="ja-JP" altLang="en-US"/>
          </a:p>
        </p:txBody>
      </p:sp>
      <p:sp>
        <p:nvSpPr>
          <p:cNvPr id="3" name="Text Placeholder 2"/>
          <p:cNvSpPr>
            <a:spLocks noGrp="1"/>
          </p:cNvSpPr>
          <p:nvPr>
            <p:ph type="body" idx="1"/>
          </p:nvPr>
        </p:nvSpPr>
        <p:spPr>
          <a:xfrm>
            <a:off x="3018838" y="12763805"/>
            <a:ext cx="10245043" cy="4560987"/>
          </a:xfrm>
        </p:spPr>
        <p:txBody>
          <a:bodyPr anchor="ctr">
            <a:normAutofit/>
          </a:bodyPr>
          <a:lstStyle>
            <a:lvl1pPr marL="0" indent="0" algn="l">
              <a:buNone/>
              <a:defRPr sz="2800">
                <a:solidFill>
                  <a:schemeClr val="tx1">
                    <a:lumMod val="65000"/>
                    <a:lumOff val="35000"/>
                  </a:schemeClr>
                </a:solidFill>
              </a:defRPr>
            </a:lvl1pPr>
            <a:lvl2pPr marL="710565" indent="0">
              <a:buNone/>
              <a:defRPr sz="2800">
                <a:solidFill>
                  <a:schemeClr val="tx1">
                    <a:tint val="75000"/>
                  </a:schemeClr>
                </a:solidFill>
              </a:defRPr>
            </a:lvl2pPr>
            <a:lvl3pPr marL="1421130" indent="0">
              <a:buNone/>
              <a:defRPr sz="2485">
                <a:solidFill>
                  <a:schemeClr val="tx1">
                    <a:tint val="75000"/>
                  </a:schemeClr>
                </a:solidFill>
              </a:defRPr>
            </a:lvl3pPr>
            <a:lvl4pPr marL="2131695" indent="0">
              <a:buNone/>
              <a:defRPr sz="2175">
                <a:solidFill>
                  <a:schemeClr val="tx1">
                    <a:tint val="75000"/>
                  </a:schemeClr>
                </a:solidFill>
              </a:defRPr>
            </a:lvl4pPr>
            <a:lvl5pPr marL="2842260" indent="0">
              <a:buNone/>
              <a:defRPr sz="2175">
                <a:solidFill>
                  <a:schemeClr val="tx1">
                    <a:tint val="75000"/>
                  </a:schemeClr>
                </a:solidFill>
              </a:defRPr>
            </a:lvl5pPr>
            <a:lvl6pPr marL="3552825" indent="0">
              <a:buNone/>
              <a:defRPr sz="2175">
                <a:solidFill>
                  <a:schemeClr val="tx1">
                    <a:tint val="75000"/>
                  </a:schemeClr>
                </a:solidFill>
              </a:defRPr>
            </a:lvl6pPr>
            <a:lvl7pPr marL="4263390" indent="0">
              <a:buNone/>
              <a:defRPr sz="2175">
                <a:solidFill>
                  <a:schemeClr val="tx1">
                    <a:tint val="75000"/>
                  </a:schemeClr>
                </a:solidFill>
              </a:defRPr>
            </a:lvl7pPr>
            <a:lvl8pPr marL="4973955" indent="0">
              <a:buNone/>
              <a:defRPr sz="2175">
                <a:solidFill>
                  <a:schemeClr val="tx1">
                    <a:tint val="75000"/>
                  </a:schemeClr>
                </a:solidFill>
              </a:defRPr>
            </a:lvl8pPr>
            <a:lvl9pPr marL="5684520" indent="0">
              <a:buNone/>
              <a:defRPr sz="2175">
                <a:solidFill>
                  <a:schemeClr val="tx1">
                    <a:tint val="75000"/>
                  </a:schemeClr>
                </a:solidFill>
              </a:defRPr>
            </a:lvl9pPr>
          </a:lstStyle>
          <a:p>
            <a:pPr lvl="0"/>
            <a:r>
              <a:rPr lang="ja-JP" altLang="en-US"/>
              <a:t>マスター テキストの書式設定</a:t>
            </a:r>
            <a:endParaRPr lang="ja-JP" alt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ja-JP" altLang="en-US"/>
          </a:p>
        </p:txBody>
      </p:sp>
      <p:sp>
        <p:nvSpPr>
          <p:cNvPr id="19" name="Freeform 11"/>
          <p:cNvSpPr/>
          <p:nvPr/>
        </p:nvSpPr>
        <p:spPr bwMode="auto">
          <a:xfrm flipV="1">
            <a:off x="90" y="9282617"/>
            <a:ext cx="2111112" cy="1489207"/>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794534" y="9510138"/>
            <a:ext cx="909153" cy="1070357"/>
          </a:xfrm>
        </p:spPr>
        <p:txBody>
          <a:bodyPr/>
          <a:lstStyle/>
          <a:p>
            <a:fld id="{B6F15528-21DE-4FAA-801E-634DDDAF4B2B}" type="slidenum">
              <a:rPr lang="en-US" altLang="ja-JP" smtClean="0"/>
            </a:fld>
            <a:endParaRPr lang="ja-JP" altLang="en-US"/>
          </a:p>
        </p:txBody>
      </p:sp>
      <p:sp>
        <p:nvSpPr>
          <p:cNvPr id="14" name="TextBox 13"/>
          <p:cNvSpPr txBox="1"/>
          <p:nvPr/>
        </p:nvSpPr>
        <p:spPr>
          <a:xfrm>
            <a:off x="2810425" y="1899615"/>
            <a:ext cx="710750" cy="1714260"/>
          </a:xfrm>
          <a:prstGeom prst="rect">
            <a:avLst/>
          </a:prstGeom>
        </p:spPr>
        <p:txBody>
          <a:bodyPr vert="horz" lIns="142113" tIns="71057" rIns="142113" bIns="71057" rtlCol="0" anchor="ctr">
            <a:noAutofit/>
          </a:bodyPr>
          <a:lstStyle/>
          <a:p>
            <a:pPr lvl="0"/>
            <a:r>
              <a:rPr lang="en-US" sz="12435" baseline="0" dirty="0">
                <a:ln w="3175" cmpd="sng">
                  <a:noFill/>
                </a:ln>
                <a:solidFill>
                  <a:schemeClr val="accent1"/>
                </a:solidFill>
                <a:effectLst/>
                <a:latin typeface="Arial" panose="020B0604020202090204"/>
              </a:rPr>
              <a:t>“</a:t>
            </a:r>
            <a:endParaRPr lang="en-US" sz="12435" baseline="0" dirty="0">
              <a:ln w="3175" cmpd="sng">
                <a:noFill/>
              </a:ln>
              <a:solidFill>
                <a:schemeClr val="accent1"/>
              </a:solidFill>
              <a:effectLst/>
              <a:latin typeface="Arial" panose="020B0604020202090204"/>
            </a:endParaRPr>
          </a:p>
        </p:txBody>
      </p:sp>
      <p:sp>
        <p:nvSpPr>
          <p:cNvPr id="15" name="TextBox 14"/>
          <p:cNvSpPr txBox="1"/>
          <p:nvPr/>
        </p:nvSpPr>
        <p:spPr>
          <a:xfrm>
            <a:off x="12696817" y="8516851"/>
            <a:ext cx="710750" cy="1714260"/>
          </a:xfrm>
          <a:prstGeom prst="rect">
            <a:avLst/>
          </a:prstGeom>
        </p:spPr>
        <p:txBody>
          <a:bodyPr vert="horz" lIns="142113" tIns="71057" rIns="142113" bIns="71057" rtlCol="0" anchor="ctr">
            <a:noAutofit/>
          </a:bodyPr>
          <a:lstStyle/>
          <a:p>
            <a:pPr lvl="0"/>
            <a:r>
              <a:rPr lang="en-US" sz="12435" baseline="0" dirty="0">
                <a:ln w="3175" cmpd="sng">
                  <a:noFill/>
                </a:ln>
                <a:solidFill>
                  <a:schemeClr val="accent1"/>
                </a:solidFill>
                <a:effectLst/>
                <a:latin typeface="Arial" panose="020B0604020202090204"/>
              </a:rPr>
              <a:t>”</a:t>
            </a:r>
            <a:endParaRPr lang="en-US" sz="12435" baseline="0" dirty="0">
              <a:ln w="3175" cmpd="sng">
                <a:noFill/>
              </a:ln>
              <a:solidFill>
                <a:schemeClr val="accent1"/>
              </a:solidFill>
              <a:effectLst/>
              <a:latin typeface="Arial" panose="020B0604020202090204"/>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3018838" y="7148129"/>
            <a:ext cx="10245043" cy="7987833"/>
          </a:xfrm>
        </p:spPr>
        <p:txBody>
          <a:bodyPr anchor="b">
            <a:normAutofit/>
          </a:bodyPr>
          <a:lstStyle>
            <a:lvl1pPr algn="l">
              <a:defRPr sz="7460" b="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3018838" y="15189765"/>
            <a:ext cx="10245043" cy="2138873"/>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a:t>マスター テキストの書式設定</a:t>
            </a:r>
            <a:endParaRPr lang="ja-JP" alt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ja-JP" altLang="en-US"/>
          </a:p>
        </p:txBody>
      </p:sp>
      <p:sp>
        <p:nvSpPr>
          <p:cNvPr id="11" name="Freeform 11"/>
          <p:cNvSpPr/>
          <p:nvPr/>
        </p:nvSpPr>
        <p:spPr bwMode="auto">
          <a:xfrm flipV="1">
            <a:off x="90" y="14395510"/>
            <a:ext cx="2111112" cy="1489207"/>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794534" y="14607832"/>
            <a:ext cx="909153" cy="1070357"/>
          </a:xfrm>
        </p:spPr>
        <p:txBody>
          <a:bodyPr/>
          <a:lstStyle/>
          <a:p>
            <a:fld id="{B6F15528-21DE-4FAA-801E-634DDDAF4B2B}" type="slidenum">
              <a:rPr lang="en-US" altLang="ja-JP" smtClean="0"/>
            </a:fld>
            <a:endParaRPr lang="ja-JP"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13" name="Title 1"/>
          <p:cNvSpPr>
            <a:spLocks noGrp="1"/>
          </p:cNvSpPr>
          <p:nvPr>
            <p:ph type="title"/>
          </p:nvPr>
        </p:nvSpPr>
        <p:spPr>
          <a:xfrm>
            <a:off x="3400709" y="1787031"/>
            <a:ext cx="9495316" cy="8488398"/>
          </a:xfrm>
        </p:spPr>
        <p:txBody>
          <a:bodyPr anchor="ctr">
            <a:normAutofit/>
          </a:bodyPr>
          <a:lstStyle>
            <a:lvl1pPr algn="l">
              <a:defRPr sz="7460" b="0" cap="none"/>
            </a:lvl1pPr>
          </a:lstStyle>
          <a:p>
            <a:r>
              <a:rPr lang="ja-JP" altLang="en-US"/>
              <a:t>マスター タイトルの書式設定</a:t>
            </a:r>
            <a:endParaRPr lang="en-US" dirty="0"/>
          </a:p>
        </p:txBody>
      </p:sp>
      <p:sp>
        <p:nvSpPr>
          <p:cNvPr id="21" name="Text Placeholder 9"/>
          <p:cNvSpPr>
            <a:spLocks noGrp="1"/>
          </p:cNvSpPr>
          <p:nvPr>
            <p:ph type="body" sz="quarter" idx="13"/>
          </p:nvPr>
        </p:nvSpPr>
        <p:spPr>
          <a:xfrm>
            <a:off x="3018837" y="12732597"/>
            <a:ext cx="10394720" cy="2457168"/>
          </a:xfrm>
        </p:spPr>
        <p:txBody>
          <a:bodyPr anchor="b">
            <a:noAutofit/>
          </a:bodyPr>
          <a:lstStyle>
            <a:lvl1pPr marL="0" indent="0">
              <a:buFontTx/>
              <a:buNone/>
              <a:defRPr sz="3730">
                <a:solidFill>
                  <a:schemeClr val="accent1"/>
                </a:solidFill>
              </a:defRPr>
            </a:lvl1pPr>
            <a:lvl2pPr marL="710565" indent="0">
              <a:buFontTx/>
              <a:buNone/>
              <a:defRPr/>
            </a:lvl2pPr>
            <a:lvl3pPr marL="1421130" indent="0">
              <a:buFontTx/>
              <a:buNone/>
              <a:defRPr/>
            </a:lvl3pPr>
            <a:lvl4pPr marL="2131695" indent="0">
              <a:buFontTx/>
              <a:buNone/>
              <a:defRPr/>
            </a:lvl4pPr>
            <a:lvl5pPr marL="2842260" indent="0">
              <a:buFontTx/>
              <a:buNone/>
              <a:defRPr/>
            </a:lvl5pPr>
          </a:lstStyle>
          <a:p>
            <a:pPr lvl="0"/>
            <a:r>
              <a:rPr lang="ja-JP" altLang="en-US"/>
              <a:t>マスター テキストの書式設定</a:t>
            </a:r>
            <a:endParaRPr lang="ja-JP" altLang="en-US"/>
          </a:p>
        </p:txBody>
      </p:sp>
      <p:sp>
        <p:nvSpPr>
          <p:cNvPr id="4" name="Text Placeholder 3"/>
          <p:cNvSpPr>
            <a:spLocks noGrp="1"/>
          </p:cNvSpPr>
          <p:nvPr>
            <p:ph type="body" sz="half" idx="2"/>
          </p:nvPr>
        </p:nvSpPr>
        <p:spPr>
          <a:xfrm>
            <a:off x="3018837" y="15189765"/>
            <a:ext cx="10394720" cy="2138873"/>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a:t>マスター テキストの書式設定</a:t>
            </a:r>
            <a:endParaRPr lang="ja-JP" alt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ja-JP" altLang="en-US"/>
          </a:p>
        </p:txBody>
      </p:sp>
      <p:sp>
        <p:nvSpPr>
          <p:cNvPr id="20" name="Freeform 11"/>
          <p:cNvSpPr/>
          <p:nvPr/>
        </p:nvSpPr>
        <p:spPr bwMode="auto">
          <a:xfrm flipV="1">
            <a:off x="90" y="14395510"/>
            <a:ext cx="2111112" cy="1489207"/>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794534" y="14607832"/>
            <a:ext cx="909153" cy="1070357"/>
          </a:xfrm>
        </p:spPr>
        <p:txBody>
          <a:bodyPr/>
          <a:lstStyle/>
          <a:p>
            <a:fld id="{B6F15528-21DE-4FAA-801E-634DDDAF4B2B}" type="slidenum">
              <a:rPr lang="en-US" altLang="ja-JP" smtClean="0"/>
            </a:fld>
            <a:endParaRPr lang="ja-JP" altLang="en-US"/>
          </a:p>
        </p:txBody>
      </p:sp>
      <p:sp>
        <p:nvSpPr>
          <p:cNvPr id="11" name="TextBox 10"/>
          <p:cNvSpPr txBox="1"/>
          <p:nvPr/>
        </p:nvSpPr>
        <p:spPr>
          <a:xfrm>
            <a:off x="2810425" y="1899615"/>
            <a:ext cx="710750" cy="1714260"/>
          </a:xfrm>
          <a:prstGeom prst="rect">
            <a:avLst/>
          </a:prstGeom>
        </p:spPr>
        <p:txBody>
          <a:bodyPr vert="horz" lIns="142113" tIns="71057" rIns="142113" bIns="71057" rtlCol="0" anchor="ctr">
            <a:noAutofit/>
          </a:bodyPr>
          <a:lstStyle/>
          <a:p>
            <a:pPr lvl="0"/>
            <a:r>
              <a:rPr lang="en-US" sz="12435" baseline="0" dirty="0">
                <a:ln w="3175" cmpd="sng">
                  <a:noFill/>
                </a:ln>
                <a:solidFill>
                  <a:schemeClr val="accent1"/>
                </a:solidFill>
                <a:effectLst/>
                <a:latin typeface="Arial" panose="020B0604020202090204"/>
              </a:rPr>
              <a:t>“</a:t>
            </a:r>
            <a:endParaRPr lang="en-US" sz="12435" baseline="0" dirty="0">
              <a:ln w="3175" cmpd="sng">
                <a:noFill/>
              </a:ln>
              <a:solidFill>
                <a:schemeClr val="accent1"/>
              </a:solidFill>
              <a:effectLst/>
              <a:latin typeface="Arial" panose="020B0604020202090204"/>
            </a:endParaRPr>
          </a:p>
        </p:txBody>
      </p:sp>
      <p:sp>
        <p:nvSpPr>
          <p:cNvPr id="12" name="TextBox 11"/>
          <p:cNvSpPr txBox="1"/>
          <p:nvPr/>
        </p:nvSpPr>
        <p:spPr>
          <a:xfrm>
            <a:off x="12696817" y="8516851"/>
            <a:ext cx="710750" cy="1714260"/>
          </a:xfrm>
          <a:prstGeom prst="rect">
            <a:avLst/>
          </a:prstGeom>
        </p:spPr>
        <p:txBody>
          <a:bodyPr vert="horz" lIns="142113" tIns="71057" rIns="142113" bIns="71057" rtlCol="0" anchor="ctr">
            <a:noAutofit/>
          </a:bodyPr>
          <a:lstStyle/>
          <a:p>
            <a:pPr lvl="0"/>
            <a:r>
              <a:rPr lang="en-US" sz="12435" baseline="0" dirty="0">
                <a:ln w="3175" cmpd="sng">
                  <a:noFill/>
                </a:ln>
                <a:solidFill>
                  <a:schemeClr val="accent1"/>
                </a:solidFill>
                <a:effectLst/>
                <a:latin typeface="Arial" panose="020B0604020202090204"/>
              </a:rPr>
              <a:t>”</a:t>
            </a:r>
            <a:endParaRPr lang="en-US" sz="12435" baseline="0" dirty="0">
              <a:ln w="3175" cmpd="sng">
                <a:noFill/>
              </a:ln>
              <a:solidFill>
                <a:schemeClr val="accent1"/>
              </a:solidFill>
              <a:effectLst/>
              <a:latin typeface="Arial" panose="020B0604020202090204"/>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3018838" y="1839232"/>
            <a:ext cx="10245042" cy="8442725"/>
          </a:xfrm>
        </p:spPr>
        <p:txBody>
          <a:bodyPr anchor="ctr">
            <a:normAutofit/>
          </a:bodyPr>
          <a:lstStyle>
            <a:lvl1pPr algn="l">
              <a:defRPr sz="7460" b="0"/>
            </a:lvl1pPr>
          </a:lstStyle>
          <a:p>
            <a:r>
              <a:rPr lang="ja-JP" altLang="en-US"/>
              <a:t>マスター タイトルの書式設定</a:t>
            </a:r>
            <a:endParaRPr lang="en-US" dirty="0"/>
          </a:p>
        </p:txBody>
      </p:sp>
      <p:sp>
        <p:nvSpPr>
          <p:cNvPr id="21" name="Text Placeholder 9"/>
          <p:cNvSpPr>
            <a:spLocks noGrp="1"/>
          </p:cNvSpPr>
          <p:nvPr>
            <p:ph type="body" sz="quarter" idx="13"/>
          </p:nvPr>
        </p:nvSpPr>
        <p:spPr>
          <a:xfrm>
            <a:off x="3018838" y="12732597"/>
            <a:ext cx="10245043" cy="2457168"/>
          </a:xfrm>
        </p:spPr>
        <p:txBody>
          <a:bodyPr anchor="b">
            <a:noAutofit/>
          </a:bodyPr>
          <a:lstStyle>
            <a:lvl1pPr marL="0" indent="0">
              <a:buFontTx/>
              <a:buNone/>
              <a:defRPr sz="3730">
                <a:solidFill>
                  <a:schemeClr val="accent1"/>
                </a:solidFill>
              </a:defRPr>
            </a:lvl1pPr>
            <a:lvl2pPr marL="710565" indent="0">
              <a:buFontTx/>
              <a:buNone/>
              <a:defRPr/>
            </a:lvl2pPr>
            <a:lvl3pPr marL="1421130" indent="0">
              <a:buFontTx/>
              <a:buNone/>
              <a:defRPr/>
            </a:lvl3pPr>
            <a:lvl4pPr marL="2131695" indent="0">
              <a:buFontTx/>
              <a:buNone/>
              <a:defRPr/>
            </a:lvl4pPr>
            <a:lvl5pPr marL="2842260" indent="0">
              <a:buFontTx/>
              <a:buNone/>
              <a:defRPr/>
            </a:lvl5pPr>
          </a:lstStyle>
          <a:p>
            <a:pPr lvl="0"/>
            <a:r>
              <a:rPr lang="ja-JP" altLang="en-US"/>
              <a:t>マスター テキストの書式設定</a:t>
            </a:r>
            <a:endParaRPr lang="ja-JP" altLang="en-US"/>
          </a:p>
        </p:txBody>
      </p:sp>
      <p:sp>
        <p:nvSpPr>
          <p:cNvPr id="4" name="Text Placeholder 3"/>
          <p:cNvSpPr>
            <a:spLocks noGrp="1"/>
          </p:cNvSpPr>
          <p:nvPr>
            <p:ph type="body" sz="half" idx="2"/>
          </p:nvPr>
        </p:nvSpPr>
        <p:spPr>
          <a:xfrm>
            <a:off x="3018838" y="15189765"/>
            <a:ext cx="10245043" cy="2138873"/>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a:t>マスター テキストの書式設定</a:t>
            </a:r>
            <a:endParaRPr lang="ja-JP" alt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ja-JP" altLang="en-US"/>
          </a:p>
        </p:txBody>
      </p:sp>
      <p:sp>
        <p:nvSpPr>
          <p:cNvPr id="10" name="Freeform 11"/>
          <p:cNvSpPr/>
          <p:nvPr/>
        </p:nvSpPr>
        <p:spPr bwMode="auto">
          <a:xfrm flipV="1">
            <a:off x="90" y="14395510"/>
            <a:ext cx="2111112" cy="1489207"/>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794534" y="14607832"/>
            <a:ext cx="909153" cy="1070357"/>
          </a:xfrm>
        </p:spPr>
        <p:txBody>
          <a:bodyPr/>
          <a:lstStyle/>
          <a:p>
            <a:fld id="{B6F15528-21DE-4FAA-801E-634DDDAF4B2B}" type="slidenum">
              <a:rPr lang="en-US" altLang="ja-JP" smtClean="0"/>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p:txBody>
      </p:sp>
      <p:sp>
        <p:nvSpPr>
          <p:cNvPr id="3" name="Holder 3"/>
          <p:cNvSpPr>
            <a:spLocks noGrp="1"/>
          </p:cNvSpPr>
          <p:nvPr>
            <p:ph type="body" idx="1"/>
          </p:nvPr>
        </p:nvSpPr>
        <p:spPr/>
        <p:txBody>
          <a:bodyPr lIns="0" tIns="0" rIns="0" bIns="0"/>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ja-JP" altLang="en-US"/>
          </a:p>
        </p:txBody>
      </p:sp>
      <p:sp>
        <p:nvSpPr>
          <p:cNvPr id="10" name="Freeform 11"/>
          <p:cNvSpPr/>
          <p:nvPr/>
        </p:nvSpPr>
        <p:spPr bwMode="auto">
          <a:xfrm flipV="1">
            <a:off x="90" y="2084854"/>
            <a:ext cx="2111112" cy="1489207"/>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altLang="ja-JP" smtClean="0"/>
            </a:fld>
            <a:endParaRPr lang="ja-JP"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90390" y="1839230"/>
            <a:ext cx="2573905" cy="15489412"/>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3018838" y="1839230"/>
            <a:ext cx="7329991" cy="15489412"/>
          </a:xfrm>
        </p:spPr>
        <p:txBody>
          <a:bodyPr vert="eaVert"/>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ja-JP" altLang="en-US"/>
          </a:p>
        </p:txBody>
      </p:sp>
      <p:sp>
        <p:nvSpPr>
          <p:cNvPr id="10" name="Freeform 11"/>
          <p:cNvSpPr/>
          <p:nvPr/>
        </p:nvSpPr>
        <p:spPr bwMode="auto">
          <a:xfrm flipV="1">
            <a:off x="90" y="2084854"/>
            <a:ext cx="2111112" cy="1489207"/>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altLang="ja-JP" smtClean="0"/>
            </a:fld>
            <a:endParaRPr lang="ja-JP"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p:txBody>
      </p:sp>
      <p:sp>
        <p:nvSpPr>
          <p:cNvPr id="3" name="Holder 3"/>
          <p:cNvSpPr>
            <a:spLocks noGrp="1"/>
          </p:cNvSpPr>
          <p:nvPr>
            <p:ph sz="half" idx="2"/>
          </p:nvPr>
        </p:nvSpPr>
        <p:spPr>
          <a:xfrm>
            <a:off x="710883" y="4623944"/>
            <a:ext cx="6184678" cy="276999"/>
          </a:xfrm>
          <a:prstGeom prst="rect">
            <a:avLst/>
          </a:prstGeom>
        </p:spPr>
        <p:txBody>
          <a:bodyPr wrap="square" lIns="0" tIns="0" rIns="0" bIns="0">
            <a:spAutoFit/>
          </a:bodyPr>
          <a:lstStyle>
            <a:lvl1pPr>
              <a:defRPr/>
            </a:lvl1pPr>
          </a:lstStyle>
          <a:p/>
        </p:txBody>
      </p:sp>
      <p:sp>
        <p:nvSpPr>
          <p:cNvPr id="4" name="Holder 4"/>
          <p:cNvSpPr>
            <a:spLocks noGrp="1"/>
          </p:cNvSpPr>
          <p:nvPr>
            <p:ph sz="half" idx="3"/>
          </p:nvPr>
        </p:nvSpPr>
        <p:spPr>
          <a:xfrm>
            <a:off x="7322090" y="4623944"/>
            <a:ext cx="6184678" cy="276999"/>
          </a:xfrm>
          <a:prstGeom prst="rect">
            <a:avLst/>
          </a:prstGeom>
        </p:spPr>
        <p:txBody>
          <a:bodyPr wrap="square" lIns="0" tIns="0" rIns="0" bIns="0">
            <a:spAutoFit/>
          </a:bodyPr>
          <a:lstStyle>
            <a:lvl1pPr>
              <a:defRPr/>
            </a:lvl1pPr>
          </a:lstStyle>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3018839" y="7371508"/>
            <a:ext cx="10258201" cy="6633301"/>
          </a:xfrm>
        </p:spPr>
        <p:txBody>
          <a:bodyPr anchor="b">
            <a:normAutofit/>
          </a:bodyPr>
          <a:lstStyle>
            <a:lvl1pPr>
              <a:defRPr sz="8395"/>
            </a:lvl1pPr>
          </a:lstStyle>
          <a:p>
            <a:r>
              <a:rPr lang="ja-JP" altLang="en-US"/>
              <a:t>マスター タイトルの書式設定</a:t>
            </a:r>
            <a:endParaRPr lang="en-US" dirty="0"/>
          </a:p>
        </p:txBody>
      </p:sp>
      <p:sp>
        <p:nvSpPr>
          <p:cNvPr id="3" name="Subtitle 2"/>
          <p:cNvSpPr>
            <a:spLocks noGrp="1"/>
          </p:cNvSpPr>
          <p:nvPr>
            <p:ph type="subTitle" idx="1"/>
          </p:nvPr>
        </p:nvSpPr>
        <p:spPr>
          <a:xfrm>
            <a:off x="3018839" y="14004802"/>
            <a:ext cx="10258201" cy="3301678"/>
          </a:xfrm>
        </p:spPr>
        <p:txBody>
          <a:bodyPr anchor="t"/>
          <a:lstStyle>
            <a:lvl1pPr marL="0" indent="0" algn="l">
              <a:buNone/>
              <a:defRPr>
                <a:solidFill>
                  <a:schemeClr val="tx1">
                    <a:lumMod val="65000"/>
                    <a:lumOff val="35000"/>
                  </a:schemeClr>
                </a:solidFill>
              </a:defRPr>
            </a:lvl1pPr>
            <a:lvl2pPr marL="710565" indent="0" algn="ctr">
              <a:buNone/>
              <a:defRPr>
                <a:solidFill>
                  <a:schemeClr val="tx1">
                    <a:tint val="75000"/>
                  </a:schemeClr>
                </a:solidFill>
              </a:defRPr>
            </a:lvl2pPr>
            <a:lvl3pPr marL="1421130" indent="0" algn="ctr">
              <a:buNone/>
              <a:defRPr>
                <a:solidFill>
                  <a:schemeClr val="tx1">
                    <a:tint val="75000"/>
                  </a:schemeClr>
                </a:solidFill>
              </a:defRPr>
            </a:lvl3pPr>
            <a:lvl4pPr marL="2131695" indent="0" algn="ctr">
              <a:buNone/>
              <a:defRPr>
                <a:solidFill>
                  <a:schemeClr val="tx1">
                    <a:tint val="75000"/>
                  </a:schemeClr>
                </a:solidFill>
              </a:defRPr>
            </a:lvl4pPr>
            <a:lvl5pPr marL="2842260" indent="0" algn="ctr">
              <a:buNone/>
              <a:defRPr>
                <a:solidFill>
                  <a:schemeClr val="tx1">
                    <a:tint val="75000"/>
                  </a:schemeClr>
                </a:solidFill>
              </a:defRPr>
            </a:lvl5pPr>
            <a:lvl6pPr marL="3552825" indent="0" algn="ctr">
              <a:buNone/>
              <a:defRPr>
                <a:solidFill>
                  <a:schemeClr val="tx1">
                    <a:tint val="75000"/>
                  </a:schemeClr>
                </a:solidFill>
              </a:defRPr>
            </a:lvl6pPr>
            <a:lvl7pPr marL="4263390" indent="0" algn="ctr">
              <a:buNone/>
              <a:defRPr>
                <a:solidFill>
                  <a:schemeClr val="tx1">
                    <a:tint val="75000"/>
                  </a:schemeClr>
                </a:solidFill>
              </a:defRPr>
            </a:lvl7pPr>
            <a:lvl8pPr marL="4973955" indent="0" algn="ctr">
              <a:buNone/>
              <a:defRPr>
                <a:solidFill>
                  <a:schemeClr val="tx1">
                    <a:tint val="75000"/>
                  </a:schemeClr>
                </a:solidFill>
              </a:defRPr>
            </a:lvl8pPr>
            <a:lvl9pPr marL="568452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ja-JP" altLang="en-US"/>
          </a:p>
        </p:txBody>
      </p:sp>
      <p:sp>
        <p:nvSpPr>
          <p:cNvPr id="9" name="Freeform 8"/>
          <p:cNvSpPr/>
          <p:nvPr/>
        </p:nvSpPr>
        <p:spPr bwMode="auto">
          <a:xfrm>
            <a:off x="-49296" y="12667396"/>
            <a:ext cx="2168798" cy="2291777"/>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657932" y="13278267"/>
            <a:ext cx="909153" cy="1070357"/>
          </a:xfrm>
        </p:spPr>
        <p:txBody>
          <a:bodyPr/>
          <a:lstStyle/>
          <a:p>
            <a:fld id="{B6F15528-21DE-4FAA-801E-634DDDAF4B2B}" type="slidenum">
              <a:rPr lang="en-US" altLang="ja-JP" smtClean="0"/>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3023168" y="1829567"/>
            <a:ext cx="10240713" cy="3754905"/>
          </a:xfr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3018838" y="6254609"/>
            <a:ext cx="10245043" cy="11074029"/>
          </a:xfrm>
        </p:spPr>
        <p:txBody>
          <a:bodyPr/>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ja-JP" altLang="en-US"/>
          </a:p>
        </p:txBody>
      </p:sp>
      <p:sp>
        <p:nvSpPr>
          <p:cNvPr id="10" name="Freeform 11"/>
          <p:cNvSpPr/>
          <p:nvPr/>
        </p:nvSpPr>
        <p:spPr bwMode="auto">
          <a:xfrm flipV="1">
            <a:off x="90" y="2084854"/>
            <a:ext cx="2111112" cy="1489207"/>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altLang="ja-JP" smtClean="0"/>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3018838" y="6081540"/>
            <a:ext cx="10245043" cy="4305760"/>
          </a:xfrm>
        </p:spPr>
        <p:txBody>
          <a:bodyPr anchor="b"/>
          <a:lstStyle>
            <a:lvl1pPr algn="l">
              <a:defRPr sz="6215"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3018838" y="10498808"/>
            <a:ext cx="10245043" cy="2522247"/>
          </a:xfrm>
        </p:spPr>
        <p:txBody>
          <a:bodyPr anchor="t"/>
          <a:lstStyle>
            <a:lvl1pPr marL="0" indent="0" algn="l">
              <a:buNone/>
              <a:defRPr sz="3110">
                <a:solidFill>
                  <a:schemeClr val="tx1">
                    <a:lumMod val="65000"/>
                    <a:lumOff val="35000"/>
                  </a:schemeClr>
                </a:solidFill>
              </a:defRPr>
            </a:lvl1pPr>
            <a:lvl2pPr marL="710565" indent="0">
              <a:buNone/>
              <a:defRPr sz="2800">
                <a:solidFill>
                  <a:schemeClr val="tx1">
                    <a:tint val="75000"/>
                  </a:schemeClr>
                </a:solidFill>
              </a:defRPr>
            </a:lvl2pPr>
            <a:lvl3pPr marL="1421130" indent="0">
              <a:buNone/>
              <a:defRPr sz="2485">
                <a:solidFill>
                  <a:schemeClr val="tx1">
                    <a:tint val="75000"/>
                  </a:schemeClr>
                </a:solidFill>
              </a:defRPr>
            </a:lvl3pPr>
            <a:lvl4pPr marL="2131695" indent="0">
              <a:buNone/>
              <a:defRPr sz="2175">
                <a:solidFill>
                  <a:schemeClr val="tx1">
                    <a:tint val="75000"/>
                  </a:schemeClr>
                </a:solidFill>
              </a:defRPr>
            </a:lvl4pPr>
            <a:lvl5pPr marL="2842260" indent="0">
              <a:buNone/>
              <a:defRPr sz="2175">
                <a:solidFill>
                  <a:schemeClr val="tx1">
                    <a:tint val="75000"/>
                  </a:schemeClr>
                </a:solidFill>
              </a:defRPr>
            </a:lvl5pPr>
            <a:lvl6pPr marL="3552825" indent="0">
              <a:buNone/>
              <a:defRPr sz="2175">
                <a:solidFill>
                  <a:schemeClr val="tx1">
                    <a:tint val="75000"/>
                  </a:schemeClr>
                </a:solidFill>
              </a:defRPr>
            </a:lvl6pPr>
            <a:lvl7pPr marL="4263390" indent="0">
              <a:buNone/>
              <a:defRPr sz="2175">
                <a:solidFill>
                  <a:schemeClr val="tx1">
                    <a:tint val="75000"/>
                  </a:schemeClr>
                </a:solidFill>
              </a:defRPr>
            </a:lvl7pPr>
            <a:lvl8pPr marL="4973955" indent="0">
              <a:buNone/>
              <a:defRPr sz="2175">
                <a:solidFill>
                  <a:schemeClr val="tx1">
                    <a:tint val="75000"/>
                  </a:schemeClr>
                </a:solidFill>
              </a:defRPr>
            </a:lvl8pPr>
            <a:lvl9pPr marL="5684520" indent="0">
              <a:buNone/>
              <a:defRPr sz="2175">
                <a:solidFill>
                  <a:schemeClr val="tx1">
                    <a:tint val="75000"/>
                  </a:schemeClr>
                </a:solidFill>
              </a:defRPr>
            </a:lvl9pPr>
          </a:lstStyle>
          <a:p>
            <a:pPr lvl="0"/>
            <a:r>
              <a:rPr lang="ja-JP" altLang="en-US"/>
              <a:t>マスター テキストの書式設定</a:t>
            </a:r>
            <a:endParaRPr lang="ja-JP" alt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ja-JP" altLang="en-US"/>
          </a:p>
        </p:txBody>
      </p:sp>
      <p:sp>
        <p:nvSpPr>
          <p:cNvPr id="11" name="Freeform 11"/>
          <p:cNvSpPr/>
          <p:nvPr/>
        </p:nvSpPr>
        <p:spPr bwMode="auto">
          <a:xfrm flipV="1">
            <a:off x="90" y="9282617"/>
            <a:ext cx="2111112" cy="1489207"/>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794534" y="9510138"/>
            <a:ext cx="909153" cy="1070357"/>
          </a:xfrm>
        </p:spPr>
        <p:txBody>
          <a:bodyPr/>
          <a:lstStyle/>
          <a:p>
            <a:fld id="{B6F15528-21DE-4FAA-801E-634DDDAF4B2B}" type="slidenum">
              <a:rPr lang="en-US" altLang="ja-JP" smtClean="0"/>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3018839" y="6263715"/>
            <a:ext cx="4969496" cy="11044055"/>
          </a:xfrm>
        </p:spPr>
        <p:txBody>
          <a:bodyPr>
            <a:normAutofit/>
          </a:bodyPr>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8295066" y="6263715"/>
            <a:ext cx="4968815" cy="11044055"/>
          </a:xfrm>
        </p:spPr>
        <p:txBody>
          <a:bodyPr>
            <a:normAutofit/>
          </a:bodyPr>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ja-JP" altLang="en-US"/>
          </a:p>
        </p:txBody>
      </p:sp>
      <p:sp>
        <p:nvSpPr>
          <p:cNvPr id="9" name="Freeform 11"/>
          <p:cNvSpPr/>
          <p:nvPr/>
        </p:nvSpPr>
        <p:spPr bwMode="auto">
          <a:xfrm flipV="1">
            <a:off x="90" y="2084854"/>
            <a:ext cx="2111112" cy="1489207"/>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794534" y="2309373"/>
            <a:ext cx="909153" cy="1070357"/>
          </a:xfrm>
        </p:spPr>
        <p:txBody>
          <a:bodyPr/>
          <a:lstStyle/>
          <a:p>
            <a:fld id="{B6F15528-21DE-4FAA-801E-634DDDAF4B2B}" type="slidenum">
              <a:rPr lang="en-US" altLang="ja-JP" smtClean="0"/>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4.xml"/><Relationship Id="rId8" Type="http://schemas.openxmlformats.org/officeDocument/2006/relationships/slideLayout" Target="../slideLayouts/slideLayout13.xml"/><Relationship Id="rId7" Type="http://schemas.openxmlformats.org/officeDocument/2006/relationships/slideLayout" Target="../slideLayouts/slideLayout12.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3" Type="http://schemas.openxmlformats.org/officeDocument/2006/relationships/slideLayout" Target="../slideLayouts/slideLayout8.xml"/><Relationship Id="rId2" Type="http://schemas.openxmlformats.org/officeDocument/2006/relationships/slideLayout" Target="../slideLayouts/slideLayout7.xml"/><Relationship Id="rId18" Type="http://schemas.openxmlformats.org/officeDocument/2006/relationships/theme" Target="../theme/theme2.xml"/><Relationship Id="rId17" Type="http://schemas.openxmlformats.org/officeDocument/2006/relationships/slideLayout" Target="../slideLayouts/slideLayout22.xml"/><Relationship Id="rId16" Type="http://schemas.openxmlformats.org/officeDocument/2006/relationships/slideLayout" Target="../slideLayouts/slideLayout21.xml"/><Relationship Id="rId15" Type="http://schemas.openxmlformats.org/officeDocument/2006/relationships/slideLayout" Target="../slideLayouts/slideLayout20.xml"/><Relationship Id="rId14" Type="http://schemas.openxmlformats.org/officeDocument/2006/relationships/slideLayout" Target="../slideLayouts/slideLayout19.xml"/><Relationship Id="rId13" Type="http://schemas.openxmlformats.org/officeDocument/2006/relationships/slideLayout" Target="../slideLayouts/slideLayout18.xml"/><Relationship Id="rId12" Type="http://schemas.openxmlformats.org/officeDocument/2006/relationships/slideLayout" Target="../slideLayouts/slideLayout17.xml"/><Relationship Id="rId11" Type="http://schemas.openxmlformats.org/officeDocument/2006/relationships/slideLayout" Target="../slideLayouts/slideLayout16.xml"/><Relationship Id="rId10" Type="http://schemas.openxmlformats.org/officeDocument/2006/relationships/slideLayout" Target="../slideLayouts/slideLayout15.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10882" y="804165"/>
            <a:ext cx="12795885" cy="276999"/>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710882" y="4623944"/>
            <a:ext cx="12795885" cy="276999"/>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4834002" y="18696816"/>
            <a:ext cx="4549649" cy="276999"/>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710883" y="18696816"/>
            <a:ext cx="32700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10236708" y="18696816"/>
            <a:ext cx="32700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defRPr>
          <a:latin typeface="+mj-lt"/>
          <a:ea typeface="+mj-ea"/>
          <a:cs typeface="+mj-cs"/>
        </a:defRPr>
      </a:lvl1pPr>
    </p:titleStyle>
    <p:bodyStyle>
      <a:lvl1pPr marL="0">
        <a:defRPr>
          <a:latin typeface="+mn-lt"/>
          <a:ea typeface="+mn-ea"/>
          <a:cs typeface="+mn-cs"/>
        </a:defRPr>
      </a:lvl1pPr>
      <a:lvl2pPr marL="447675">
        <a:defRPr>
          <a:latin typeface="+mn-lt"/>
          <a:ea typeface="+mn-ea"/>
          <a:cs typeface="+mn-cs"/>
        </a:defRPr>
      </a:lvl2pPr>
      <a:lvl3pPr marL="895350">
        <a:defRPr>
          <a:latin typeface="+mn-lt"/>
          <a:ea typeface="+mn-ea"/>
          <a:cs typeface="+mn-cs"/>
        </a:defRPr>
      </a:lvl3pPr>
      <a:lvl4pPr marL="1343660">
        <a:defRPr>
          <a:latin typeface="+mn-lt"/>
          <a:ea typeface="+mn-ea"/>
          <a:cs typeface="+mn-cs"/>
        </a:defRPr>
      </a:lvl4pPr>
      <a:lvl5pPr marL="1791335">
        <a:defRPr>
          <a:latin typeface="+mn-lt"/>
          <a:ea typeface="+mn-ea"/>
          <a:cs typeface="+mn-cs"/>
        </a:defRPr>
      </a:lvl5pPr>
      <a:lvl6pPr marL="2239010">
        <a:defRPr>
          <a:latin typeface="+mn-lt"/>
          <a:ea typeface="+mn-ea"/>
          <a:cs typeface="+mn-cs"/>
        </a:defRPr>
      </a:lvl6pPr>
      <a:lvl7pPr marL="2686685">
        <a:defRPr>
          <a:latin typeface="+mn-lt"/>
          <a:ea typeface="+mn-ea"/>
          <a:cs typeface="+mn-cs"/>
        </a:defRPr>
      </a:lvl7pPr>
      <a:lvl8pPr marL="3134360">
        <a:defRPr>
          <a:latin typeface="+mn-lt"/>
          <a:ea typeface="+mn-ea"/>
          <a:cs typeface="+mn-cs"/>
        </a:defRPr>
      </a:lvl8pPr>
      <a:lvl9pPr marL="3582670">
        <a:defRPr>
          <a:latin typeface="+mn-lt"/>
          <a:ea typeface="+mn-ea"/>
          <a:cs typeface="+mn-cs"/>
        </a:defRPr>
      </a:lvl9pPr>
    </p:bodyStyle>
    <p:otherStyle>
      <a:lvl1pPr marL="0">
        <a:defRPr>
          <a:latin typeface="+mn-lt"/>
          <a:ea typeface="+mn-ea"/>
          <a:cs typeface="+mn-cs"/>
        </a:defRPr>
      </a:lvl1pPr>
      <a:lvl2pPr marL="447675">
        <a:defRPr>
          <a:latin typeface="+mn-lt"/>
          <a:ea typeface="+mn-ea"/>
          <a:cs typeface="+mn-cs"/>
        </a:defRPr>
      </a:lvl2pPr>
      <a:lvl3pPr marL="895350">
        <a:defRPr>
          <a:latin typeface="+mn-lt"/>
          <a:ea typeface="+mn-ea"/>
          <a:cs typeface="+mn-cs"/>
        </a:defRPr>
      </a:lvl3pPr>
      <a:lvl4pPr marL="1343660">
        <a:defRPr>
          <a:latin typeface="+mn-lt"/>
          <a:ea typeface="+mn-ea"/>
          <a:cs typeface="+mn-cs"/>
        </a:defRPr>
      </a:lvl4pPr>
      <a:lvl5pPr marL="1791335">
        <a:defRPr>
          <a:latin typeface="+mn-lt"/>
          <a:ea typeface="+mn-ea"/>
          <a:cs typeface="+mn-cs"/>
        </a:defRPr>
      </a:lvl5pPr>
      <a:lvl6pPr marL="2239010">
        <a:defRPr>
          <a:latin typeface="+mn-lt"/>
          <a:ea typeface="+mn-ea"/>
          <a:cs typeface="+mn-cs"/>
        </a:defRPr>
      </a:lvl6pPr>
      <a:lvl7pPr marL="2686685">
        <a:defRPr>
          <a:latin typeface="+mn-lt"/>
          <a:ea typeface="+mn-ea"/>
          <a:cs typeface="+mn-cs"/>
        </a:defRPr>
      </a:lvl7pPr>
      <a:lvl8pPr marL="3134360">
        <a:defRPr>
          <a:latin typeface="+mn-lt"/>
          <a:ea typeface="+mn-ea"/>
          <a:cs typeface="+mn-cs"/>
        </a:defRPr>
      </a:lvl8pPr>
      <a:lvl9pPr marL="358267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2" y="670137"/>
            <a:ext cx="3079115" cy="19461015"/>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31738" y="835"/>
            <a:ext cx="3034156" cy="20089349"/>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284226" cy="201041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3023165" y="1829567"/>
            <a:ext cx="10240715" cy="3754905"/>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3018838" y="6254609"/>
            <a:ext cx="10245043" cy="11392323"/>
          </a:xfrm>
          <a:prstGeom prst="rect">
            <a:avLst/>
          </a:prstGeom>
        </p:spPr>
        <p:txBody>
          <a:bodyPr vert="horz" lIns="91440" tIns="45720" rIns="91440" bIns="45720" rtlCol="0">
            <a:normAutofit/>
          </a:bodyPr>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2079605" y="17984901"/>
            <a:ext cx="1191082" cy="1085149"/>
          </a:xfrm>
          <a:prstGeom prst="rect">
            <a:avLst/>
          </a:prstGeom>
        </p:spPr>
        <p:txBody>
          <a:bodyPr vert="horz" lIns="91440" tIns="45720" rIns="91440" bIns="45720" rtlCol="0" anchor="ctr"/>
          <a:lstStyle>
            <a:lvl1pPr algn="r">
              <a:defRPr sz="14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018837" y="17987012"/>
            <a:ext cx="8884375" cy="1070357"/>
          </a:xfrm>
          <a:prstGeom prst="rect">
            <a:avLst/>
          </a:prstGeom>
        </p:spPr>
        <p:txBody>
          <a:bodyPr vert="horz" lIns="91440" tIns="45720" rIns="91440" bIns="45720" rtlCol="0" anchor="ctr"/>
          <a:lstStyle>
            <a:lvl1pPr algn="l">
              <a:defRPr sz="1400">
                <a:solidFill>
                  <a:schemeClr val="tx1">
                    <a:tint val="75000"/>
                  </a:schemeClr>
                </a:solidFill>
              </a:defRPr>
            </a:lvl1pPr>
          </a:lstStyle>
          <a:p>
            <a:endParaRPr lang="ja-JP" altLang="en-US"/>
          </a:p>
        </p:txBody>
      </p:sp>
      <p:sp>
        <p:nvSpPr>
          <p:cNvPr id="6" name="Slide Number Placeholder 5"/>
          <p:cNvSpPr>
            <a:spLocks noGrp="1"/>
          </p:cNvSpPr>
          <p:nvPr>
            <p:ph type="sldNum" sz="quarter" idx="4"/>
          </p:nvPr>
        </p:nvSpPr>
        <p:spPr bwMode="gray">
          <a:xfrm>
            <a:off x="794534" y="2309373"/>
            <a:ext cx="909153" cy="1070357"/>
          </a:xfrm>
          <a:prstGeom prst="rect">
            <a:avLst/>
          </a:prstGeom>
        </p:spPr>
        <p:txBody>
          <a:bodyPr vert="horz" lIns="91440" tIns="45720" rIns="91440" bIns="45720" rtlCol="0" anchor="ctr"/>
          <a:lstStyle>
            <a:lvl1pPr algn="r">
              <a:defRPr sz="3110">
                <a:solidFill>
                  <a:srgbClr val="FEFFFF"/>
                </a:solidFill>
              </a:defRPr>
            </a:lvl1pPr>
          </a:lstStyle>
          <a:p>
            <a:fld id="{B6F15528-21DE-4FAA-801E-634DDDAF4B2B}" type="slidenum">
              <a:rPr lang="en-US" altLang="ja-JP" smtClean="0"/>
            </a:fld>
            <a:endParaRPr lang="ja-JP" altLang="en-US"/>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70" r:id="rId16"/>
    <p:sldLayoutId id="2147483671" r:id="rId17"/>
  </p:sldLayoutIdLst>
  <p:txStyles>
    <p:titleStyle>
      <a:lvl1pPr algn="l" defTabSz="710565" rtl="0" eaLnBrk="1" latinLnBrk="0" hangingPunct="1">
        <a:spcBef>
          <a:spcPct val="0"/>
        </a:spcBef>
        <a:buNone/>
        <a:defRPr kumimoji="1" sz="5595"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532765" indent="-532765" algn="l" defTabSz="710565" rtl="0" eaLnBrk="1" latinLnBrk="0" hangingPunct="1">
        <a:spcBef>
          <a:spcPts val="1555"/>
        </a:spcBef>
        <a:spcAft>
          <a:spcPts val="0"/>
        </a:spcAft>
        <a:buClr>
          <a:schemeClr val="accent1"/>
        </a:buClr>
        <a:buFont typeface="Wingdings 3" panose="05040102010807070707" charset="2"/>
        <a:buChar char=""/>
        <a:defRPr kumimoji="1" sz="2800" kern="1200">
          <a:solidFill>
            <a:schemeClr val="tx1">
              <a:lumMod val="75000"/>
              <a:lumOff val="25000"/>
            </a:schemeClr>
          </a:solidFill>
          <a:latin typeface="+mn-lt"/>
          <a:ea typeface="+mn-ea"/>
          <a:cs typeface="+mn-cs"/>
        </a:defRPr>
      </a:lvl1pPr>
      <a:lvl2pPr marL="1154430" indent="-443865" algn="l" defTabSz="710565" rtl="0" eaLnBrk="1" latinLnBrk="0" hangingPunct="1">
        <a:spcBef>
          <a:spcPts val="1555"/>
        </a:spcBef>
        <a:spcAft>
          <a:spcPts val="0"/>
        </a:spcAft>
        <a:buClr>
          <a:schemeClr val="accent1"/>
        </a:buClr>
        <a:buFont typeface="Wingdings 3" panose="05040102010807070707" charset="2"/>
        <a:buChar char=""/>
        <a:defRPr kumimoji="1" sz="2485" kern="1200">
          <a:solidFill>
            <a:schemeClr val="tx1">
              <a:lumMod val="75000"/>
              <a:lumOff val="25000"/>
            </a:schemeClr>
          </a:solidFill>
          <a:latin typeface="+mn-lt"/>
          <a:ea typeface="+mn-ea"/>
          <a:cs typeface="+mn-cs"/>
        </a:defRPr>
      </a:lvl2pPr>
      <a:lvl3pPr marL="1776730" indent="-355600" algn="l" defTabSz="710565" rtl="0" eaLnBrk="1" latinLnBrk="0" hangingPunct="1">
        <a:spcBef>
          <a:spcPts val="1555"/>
        </a:spcBef>
        <a:spcAft>
          <a:spcPts val="0"/>
        </a:spcAft>
        <a:buClr>
          <a:schemeClr val="accent1"/>
        </a:buClr>
        <a:buFont typeface="Wingdings 3" panose="05040102010807070707" charset="2"/>
        <a:buChar char=""/>
        <a:defRPr kumimoji="1" sz="2175" kern="1200">
          <a:solidFill>
            <a:schemeClr val="tx1">
              <a:lumMod val="75000"/>
              <a:lumOff val="25000"/>
            </a:schemeClr>
          </a:solidFill>
          <a:latin typeface="+mn-lt"/>
          <a:ea typeface="+mn-ea"/>
          <a:cs typeface="+mn-cs"/>
        </a:defRPr>
      </a:lvl3pPr>
      <a:lvl4pPr marL="2487295" indent="-355600" algn="l" defTabSz="710565" rtl="0" eaLnBrk="1" latinLnBrk="0" hangingPunct="1">
        <a:spcBef>
          <a:spcPts val="1555"/>
        </a:spcBef>
        <a:spcAft>
          <a:spcPts val="0"/>
        </a:spcAft>
        <a:buClr>
          <a:schemeClr val="accent1"/>
        </a:buClr>
        <a:buFont typeface="Wingdings 3" panose="05040102010807070707" charset="2"/>
        <a:buChar char=""/>
        <a:defRPr kumimoji="1" sz="1865" kern="1200">
          <a:solidFill>
            <a:schemeClr val="tx1">
              <a:lumMod val="75000"/>
              <a:lumOff val="25000"/>
            </a:schemeClr>
          </a:solidFill>
          <a:latin typeface="+mn-lt"/>
          <a:ea typeface="+mn-ea"/>
          <a:cs typeface="+mn-cs"/>
        </a:defRPr>
      </a:lvl4pPr>
      <a:lvl5pPr marL="3197860" indent="-355600" algn="l" defTabSz="710565" rtl="0" eaLnBrk="1" latinLnBrk="0" hangingPunct="1">
        <a:spcBef>
          <a:spcPts val="1555"/>
        </a:spcBef>
        <a:spcAft>
          <a:spcPts val="0"/>
        </a:spcAft>
        <a:buClr>
          <a:schemeClr val="accent1"/>
        </a:buClr>
        <a:buFont typeface="Wingdings 3" panose="05040102010807070707" charset="2"/>
        <a:buChar char=""/>
        <a:defRPr kumimoji="1" sz="1865" kern="1200">
          <a:solidFill>
            <a:schemeClr val="tx1">
              <a:lumMod val="75000"/>
              <a:lumOff val="25000"/>
            </a:schemeClr>
          </a:solidFill>
          <a:latin typeface="+mn-lt"/>
          <a:ea typeface="+mn-ea"/>
          <a:cs typeface="+mn-cs"/>
        </a:defRPr>
      </a:lvl5pPr>
      <a:lvl6pPr marL="3908425" indent="-355600" algn="l" defTabSz="710565" rtl="0" eaLnBrk="1" latinLnBrk="0" hangingPunct="1">
        <a:spcBef>
          <a:spcPts val="1555"/>
        </a:spcBef>
        <a:spcAft>
          <a:spcPts val="0"/>
        </a:spcAft>
        <a:buClr>
          <a:schemeClr val="accent1"/>
        </a:buClr>
        <a:buFont typeface="Wingdings 3" panose="05040102010807070707" charset="2"/>
        <a:buChar char=""/>
        <a:defRPr kumimoji="1" sz="1865" kern="1200">
          <a:solidFill>
            <a:schemeClr val="tx1">
              <a:lumMod val="75000"/>
              <a:lumOff val="25000"/>
            </a:schemeClr>
          </a:solidFill>
          <a:latin typeface="+mn-lt"/>
          <a:ea typeface="+mn-ea"/>
          <a:cs typeface="+mn-cs"/>
        </a:defRPr>
      </a:lvl6pPr>
      <a:lvl7pPr marL="4618990" indent="-355600" algn="l" defTabSz="710565" rtl="0" eaLnBrk="1" latinLnBrk="0" hangingPunct="1">
        <a:spcBef>
          <a:spcPts val="1555"/>
        </a:spcBef>
        <a:spcAft>
          <a:spcPts val="0"/>
        </a:spcAft>
        <a:buClr>
          <a:schemeClr val="accent1"/>
        </a:buClr>
        <a:buFont typeface="Wingdings 3" panose="05040102010807070707" charset="2"/>
        <a:buChar char=""/>
        <a:defRPr kumimoji="1" sz="1865" kern="1200">
          <a:solidFill>
            <a:schemeClr val="tx1">
              <a:lumMod val="75000"/>
              <a:lumOff val="25000"/>
            </a:schemeClr>
          </a:solidFill>
          <a:latin typeface="+mn-lt"/>
          <a:ea typeface="+mn-ea"/>
          <a:cs typeface="+mn-cs"/>
        </a:defRPr>
      </a:lvl7pPr>
      <a:lvl8pPr marL="5329555" indent="-355600" algn="l" defTabSz="710565" rtl="0" eaLnBrk="1" latinLnBrk="0" hangingPunct="1">
        <a:spcBef>
          <a:spcPts val="1555"/>
        </a:spcBef>
        <a:spcAft>
          <a:spcPts val="0"/>
        </a:spcAft>
        <a:buClr>
          <a:schemeClr val="accent1"/>
        </a:buClr>
        <a:buFont typeface="Wingdings 3" panose="05040102010807070707" charset="2"/>
        <a:buChar char=""/>
        <a:defRPr kumimoji="1" sz="1865" kern="1200">
          <a:solidFill>
            <a:schemeClr val="tx1">
              <a:lumMod val="75000"/>
              <a:lumOff val="25000"/>
            </a:schemeClr>
          </a:solidFill>
          <a:latin typeface="+mn-lt"/>
          <a:ea typeface="+mn-ea"/>
          <a:cs typeface="+mn-cs"/>
        </a:defRPr>
      </a:lvl8pPr>
      <a:lvl9pPr marL="6040120" indent="-355600" algn="l" defTabSz="710565" rtl="0" eaLnBrk="1" latinLnBrk="0" hangingPunct="1">
        <a:spcBef>
          <a:spcPts val="1555"/>
        </a:spcBef>
        <a:spcAft>
          <a:spcPts val="0"/>
        </a:spcAft>
        <a:buClr>
          <a:schemeClr val="accent1"/>
        </a:buClr>
        <a:buFont typeface="Wingdings 3" panose="05040102010807070707" charset="2"/>
        <a:buChar char=""/>
        <a:defRPr kumimoji="1" sz="1865" kern="1200">
          <a:solidFill>
            <a:schemeClr val="tx1">
              <a:lumMod val="75000"/>
              <a:lumOff val="25000"/>
            </a:schemeClr>
          </a:solidFill>
          <a:latin typeface="+mn-lt"/>
          <a:ea typeface="+mn-ea"/>
          <a:cs typeface="+mn-cs"/>
        </a:defRPr>
      </a:lvl9pPr>
    </p:bodyStyle>
    <p:otherStyle>
      <a:defPPr>
        <a:defRPr lang="en-US"/>
      </a:defPPr>
      <a:lvl1pPr marL="0" algn="l" defTabSz="710565" rtl="0" eaLnBrk="1" latinLnBrk="0" hangingPunct="1">
        <a:defRPr kumimoji="1" sz="2800" kern="1200">
          <a:solidFill>
            <a:schemeClr val="tx1"/>
          </a:solidFill>
          <a:latin typeface="+mn-lt"/>
          <a:ea typeface="+mn-ea"/>
          <a:cs typeface="+mn-cs"/>
        </a:defRPr>
      </a:lvl1pPr>
      <a:lvl2pPr marL="710565" algn="l" defTabSz="710565" rtl="0" eaLnBrk="1" latinLnBrk="0" hangingPunct="1">
        <a:defRPr kumimoji="1" sz="2800" kern="1200">
          <a:solidFill>
            <a:schemeClr val="tx1"/>
          </a:solidFill>
          <a:latin typeface="+mn-lt"/>
          <a:ea typeface="+mn-ea"/>
          <a:cs typeface="+mn-cs"/>
        </a:defRPr>
      </a:lvl2pPr>
      <a:lvl3pPr marL="1421130" algn="l" defTabSz="710565" rtl="0" eaLnBrk="1" latinLnBrk="0" hangingPunct="1">
        <a:defRPr kumimoji="1" sz="2800" kern="1200">
          <a:solidFill>
            <a:schemeClr val="tx1"/>
          </a:solidFill>
          <a:latin typeface="+mn-lt"/>
          <a:ea typeface="+mn-ea"/>
          <a:cs typeface="+mn-cs"/>
        </a:defRPr>
      </a:lvl3pPr>
      <a:lvl4pPr marL="2131695" algn="l" defTabSz="710565" rtl="0" eaLnBrk="1" latinLnBrk="0" hangingPunct="1">
        <a:defRPr kumimoji="1" sz="2800" kern="1200">
          <a:solidFill>
            <a:schemeClr val="tx1"/>
          </a:solidFill>
          <a:latin typeface="+mn-lt"/>
          <a:ea typeface="+mn-ea"/>
          <a:cs typeface="+mn-cs"/>
        </a:defRPr>
      </a:lvl4pPr>
      <a:lvl5pPr marL="2842260" algn="l" defTabSz="710565" rtl="0" eaLnBrk="1" latinLnBrk="0" hangingPunct="1">
        <a:defRPr kumimoji="1" sz="2800" kern="1200">
          <a:solidFill>
            <a:schemeClr val="tx1"/>
          </a:solidFill>
          <a:latin typeface="+mn-lt"/>
          <a:ea typeface="+mn-ea"/>
          <a:cs typeface="+mn-cs"/>
        </a:defRPr>
      </a:lvl5pPr>
      <a:lvl6pPr marL="3552825" algn="l" defTabSz="710565" rtl="0" eaLnBrk="1" latinLnBrk="0" hangingPunct="1">
        <a:defRPr kumimoji="1" sz="2800" kern="1200">
          <a:solidFill>
            <a:schemeClr val="tx1"/>
          </a:solidFill>
          <a:latin typeface="+mn-lt"/>
          <a:ea typeface="+mn-ea"/>
          <a:cs typeface="+mn-cs"/>
        </a:defRPr>
      </a:lvl6pPr>
      <a:lvl7pPr marL="4263390" algn="l" defTabSz="710565" rtl="0" eaLnBrk="1" latinLnBrk="0" hangingPunct="1">
        <a:defRPr kumimoji="1" sz="2800" kern="1200">
          <a:solidFill>
            <a:schemeClr val="tx1"/>
          </a:solidFill>
          <a:latin typeface="+mn-lt"/>
          <a:ea typeface="+mn-ea"/>
          <a:cs typeface="+mn-cs"/>
        </a:defRPr>
      </a:lvl7pPr>
      <a:lvl8pPr marL="4973955" algn="l" defTabSz="710565" rtl="0" eaLnBrk="1" latinLnBrk="0" hangingPunct="1">
        <a:defRPr kumimoji="1" sz="2800" kern="1200">
          <a:solidFill>
            <a:schemeClr val="tx1"/>
          </a:solidFill>
          <a:latin typeface="+mn-lt"/>
          <a:ea typeface="+mn-ea"/>
          <a:cs typeface="+mn-cs"/>
        </a:defRPr>
      </a:lvl8pPr>
      <a:lvl9pPr marL="5684520" algn="l" defTabSz="710565" rtl="0" eaLnBrk="1" latinLnBrk="0" hangingPunct="1">
        <a:defRPr kumimoji="1"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22.xml"/><Relationship Id="rId5" Type="http://schemas.openxmlformats.org/officeDocument/2006/relationships/image" Target="../media/image5.png"/><Relationship Id="rId4" Type="http://schemas.openxmlformats.org/officeDocument/2006/relationships/image" Target="../media/image4.jpe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5.xml"/><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テキスト ボックス 50"/>
          <p:cNvSpPr txBox="1"/>
          <p:nvPr/>
        </p:nvSpPr>
        <p:spPr>
          <a:xfrm>
            <a:off x="1846076" y="17195849"/>
            <a:ext cx="9020213" cy="521970"/>
          </a:xfrm>
          <a:prstGeom prst="rect">
            <a:avLst/>
          </a:prstGeom>
          <a:noFill/>
          <a:extLst>
            <a:ext uri="{909E8E84-426E-40DD-AFC4-6F175D3DCCD1}">
              <a14:hiddenFill xmlns:a14="http://schemas.microsoft.com/office/drawing/2010/main">
                <a:solidFill>
                  <a:srgbClr val="F8F8F8"/>
                </a:solidFill>
              </a14:hiddenFill>
            </a:ext>
          </a:extLst>
        </p:spPr>
        <p:txBody>
          <a:bodyPr wrap="square" rtlCol="0">
            <a:spAutoFit/>
          </a:bodyPr>
          <a:lstStyle/>
          <a:p>
            <a:pPr algn="l"/>
            <a:r>
              <a:rPr kumimoji="1" lang="ja-JP" altLang="en-US" sz="2400" b="1" dirty="0">
                <a:solidFill>
                  <a:schemeClr val="tx1"/>
                </a:solidFill>
                <a:latin typeface="Meiryo UI" panose="020B0604030504040204" pitchFamily="50" charset="-128"/>
                <a:ea typeface="Meiryo UI" panose="020B0604030504040204" pitchFamily="50" charset="-128"/>
              </a:rPr>
              <a:t>愛知大学の</a:t>
            </a:r>
            <a:r>
              <a:rPr kumimoji="1" lang="en-US" altLang="ja-JP" sz="2400" b="1" dirty="0">
                <a:solidFill>
                  <a:schemeClr val="tx1"/>
                </a:solidFill>
                <a:latin typeface="Meiryo UI" panose="020B0604030504040204" pitchFamily="50" charset="-128"/>
                <a:ea typeface="Meiryo UI" panose="020B0604030504040204" pitchFamily="50" charset="-128"/>
              </a:rPr>
              <a:t>Google</a:t>
            </a:r>
            <a:r>
              <a:rPr kumimoji="1" lang="ja-JP" altLang="en-US" sz="2400" b="1" dirty="0">
                <a:solidFill>
                  <a:schemeClr val="tx1"/>
                </a:solidFill>
                <a:latin typeface="Meiryo UI" panose="020B0604030504040204" pitchFamily="50" charset="-128"/>
                <a:ea typeface="Meiryo UI" panose="020B0604030504040204" pitchFamily="50" charset="-128"/>
              </a:rPr>
              <a:t>フォームから応募（音声データ等提出</a:t>
            </a:r>
            <a:r>
              <a:rPr kumimoji="1" lang="ja-JP" altLang="en-US" sz="2800" b="1" dirty="0">
                <a:solidFill>
                  <a:schemeClr val="tx1"/>
                </a:solidFill>
                <a:latin typeface="Meiryo UI" panose="020B0604030504040204" pitchFamily="50" charset="-128"/>
                <a:ea typeface="Meiryo UI" panose="020B0604030504040204" pitchFamily="50" charset="-128"/>
              </a:rPr>
              <a:t>）</a:t>
            </a:r>
            <a:endParaRPr kumimoji="1" lang="en-US" altLang="ja-JP" sz="2800" b="1" dirty="0">
              <a:solidFill>
                <a:schemeClr val="tx1"/>
              </a:solidFill>
              <a:latin typeface="Meiryo UI" panose="020B0604030504040204" pitchFamily="50" charset="-128"/>
              <a:ea typeface="Meiryo UI" panose="020B0604030504040204" pitchFamily="50" charset="-128"/>
            </a:endParaRPr>
          </a:p>
        </p:txBody>
      </p:sp>
      <p:sp>
        <p:nvSpPr>
          <p:cNvPr id="30" name="正方形/長方形 29"/>
          <p:cNvSpPr/>
          <p:nvPr/>
        </p:nvSpPr>
        <p:spPr>
          <a:xfrm>
            <a:off x="0" y="-1"/>
            <a:ext cx="14211299" cy="14087531"/>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吹き出し: 角を丸めた四角形 24"/>
          <p:cNvSpPr/>
          <p:nvPr/>
        </p:nvSpPr>
        <p:spPr>
          <a:xfrm>
            <a:off x="451621" y="5600934"/>
            <a:ext cx="13378534" cy="7732693"/>
          </a:xfrm>
          <a:prstGeom prst="wedgeRoundRectCallout">
            <a:avLst>
              <a:gd name="adj1" fmla="val 40849"/>
              <a:gd name="adj2" fmla="val 57821"/>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dirty="0"/>
          </a:p>
        </p:txBody>
      </p:sp>
      <p:pic>
        <p:nvPicPr>
          <p:cNvPr id="3" name="object 3"/>
          <p:cNvPicPr/>
          <p:nvPr/>
        </p:nvPicPr>
        <p:blipFill>
          <a:blip r:embed="rId1" cstate="print"/>
          <a:stretch>
            <a:fillRect/>
          </a:stretch>
        </p:blipFill>
        <p:spPr>
          <a:xfrm>
            <a:off x="0" y="0"/>
            <a:ext cx="5178859" cy="3785853"/>
          </a:xfrm>
          <a:prstGeom prst="rect">
            <a:avLst/>
          </a:prstGeom>
        </p:spPr>
      </p:pic>
      <p:pic>
        <p:nvPicPr>
          <p:cNvPr id="5" name="object 5"/>
          <p:cNvPicPr/>
          <p:nvPr/>
        </p:nvPicPr>
        <p:blipFill>
          <a:blip r:embed="rId2" cstate="print"/>
          <a:stretch>
            <a:fillRect/>
          </a:stretch>
        </p:blipFill>
        <p:spPr>
          <a:xfrm>
            <a:off x="7363033" y="0"/>
            <a:ext cx="6848626" cy="4409665"/>
          </a:xfrm>
          <a:prstGeom prst="rect">
            <a:avLst/>
          </a:prstGeom>
        </p:spPr>
      </p:pic>
      <p:sp>
        <p:nvSpPr>
          <p:cNvPr id="8" name="テキスト ボックス 7"/>
          <p:cNvSpPr txBox="1"/>
          <p:nvPr/>
        </p:nvSpPr>
        <p:spPr>
          <a:xfrm>
            <a:off x="1762324" y="1571328"/>
            <a:ext cx="10962694" cy="2584607"/>
          </a:xfrm>
          <a:prstGeom prst="rect">
            <a:avLst/>
          </a:prstGeom>
          <a:noFill/>
        </p:spPr>
        <p:txBody>
          <a:bodyPr wrap="square" rtlCol="0">
            <a:prstTxWarp prst="textTriangle">
              <a:avLst/>
            </a:prstTxWarp>
            <a:spAutoFit/>
          </a:bodyPr>
          <a:lstStyle/>
          <a:p>
            <a:pPr algn="ctr"/>
            <a:r>
              <a:rPr kumimoji="1" lang="ja-JP" altLang="en-US" sz="8000" b="1" dirty="0">
                <a:ln w="57150">
                  <a:solidFill>
                    <a:schemeClr val="bg1"/>
                  </a:solidFill>
                  <a:prstDash val="solid"/>
                </a:ln>
                <a:solidFill>
                  <a:schemeClr val="tx1"/>
                </a:solidFill>
                <a:effectLst>
                  <a:glow rad="228600">
                    <a:schemeClr val="accent2">
                      <a:satMod val="175000"/>
                      <a:alpha val="40000"/>
                    </a:schemeClr>
                  </a:glow>
                </a:effectLst>
                <a:latin typeface="Meiryo UI" panose="020B0604030504040204" pitchFamily="50" charset="-128"/>
                <a:ea typeface="Meiryo UI" panose="020B0604030504040204" pitchFamily="50" charset="-128"/>
              </a:rPr>
              <a:t>中国語スピーチコンテスト</a:t>
            </a:r>
            <a:endParaRPr kumimoji="1" lang="en-US" altLang="ja-JP" sz="8000" b="1" dirty="0">
              <a:ln w="57150">
                <a:solidFill>
                  <a:schemeClr val="bg1"/>
                </a:solidFill>
                <a:prstDash val="solid"/>
              </a:ln>
              <a:solidFill>
                <a:schemeClr val="tx1"/>
              </a:solidFill>
              <a:effectLst>
                <a:glow rad="228600">
                  <a:schemeClr val="accent2">
                    <a:satMod val="175000"/>
                    <a:alpha val="40000"/>
                  </a:schemeClr>
                </a:glow>
              </a:effectLst>
              <a:latin typeface="Meiryo UI" panose="020B0604030504040204" pitchFamily="50" charset="-128"/>
              <a:ea typeface="Meiryo UI" panose="020B0604030504040204" pitchFamily="50" charset="-128"/>
            </a:endParaRPr>
          </a:p>
        </p:txBody>
      </p:sp>
      <p:sp>
        <p:nvSpPr>
          <p:cNvPr id="13" name="四角形: 角を丸くする 12"/>
          <p:cNvSpPr/>
          <p:nvPr/>
        </p:nvSpPr>
        <p:spPr>
          <a:xfrm>
            <a:off x="6099968" y="8280931"/>
            <a:ext cx="7240295" cy="2660936"/>
          </a:xfrm>
          <a:prstGeom prst="roundRect">
            <a:avLst/>
          </a:prstGeom>
          <a:solidFill>
            <a:schemeClr val="accent6">
              <a:lumMod val="40000"/>
              <a:lumOff val="60000"/>
            </a:schemeClr>
          </a:solidFill>
        </p:spPr>
        <p:txBody>
          <a:bodyPr wrap="square" lIns="0" tIns="0" rIns="0" bIns="0" rtlCol="0" anchor="ctr">
            <a:spAutoFit/>
          </a:bodyPr>
          <a:lstStyle/>
          <a:p>
            <a:pPr algn="l"/>
            <a:r>
              <a:rPr kumimoji="1" lang="en-US" altLang="ja-JP" sz="3600" b="1" dirty="0">
                <a:solidFill>
                  <a:schemeClr val="tx1"/>
                </a:solidFill>
                <a:latin typeface="Meiryo UI" panose="020B0604030504040204" pitchFamily="50" charset="-128"/>
                <a:ea typeface="Meiryo UI" panose="020B0604030504040204" pitchFamily="50" charset="-128"/>
              </a:rPr>
              <a:t>【</a:t>
            </a:r>
            <a:r>
              <a:rPr kumimoji="1" lang="ja-JP" altLang="en-US" sz="3600" b="1" dirty="0">
                <a:solidFill>
                  <a:schemeClr val="tx1"/>
                </a:solidFill>
                <a:latin typeface="Meiryo UI" panose="020B0604030504040204" pitchFamily="50" charset="-128"/>
                <a:ea typeface="Meiryo UI" panose="020B0604030504040204" pitchFamily="50" charset="-128"/>
              </a:rPr>
              <a:t>朗読部門</a:t>
            </a:r>
            <a:r>
              <a:rPr kumimoji="1" lang="en-US" altLang="ja-JP" sz="3600" b="1" dirty="0">
                <a:solidFill>
                  <a:schemeClr val="tx1"/>
                </a:solidFill>
                <a:latin typeface="Meiryo UI" panose="020B0604030504040204" pitchFamily="50" charset="-128"/>
                <a:ea typeface="Meiryo UI" panose="020B0604030504040204" pitchFamily="50" charset="-128"/>
              </a:rPr>
              <a:t>】</a:t>
            </a:r>
            <a:endParaRPr kumimoji="1" lang="en-US" altLang="ja-JP" sz="3600" b="1" dirty="0">
              <a:solidFill>
                <a:schemeClr val="tx1"/>
              </a:solidFill>
              <a:latin typeface="Meiryo UI" panose="020B0604030504040204" pitchFamily="50" charset="-128"/>
              <a:ea typeface="Meiryo UI" panose="020B0604030504040204" pitchFamily="50" charset="-128"/>
            </a:endParaRPr>
          </a:p>
          <a:p>
            <a:pPr algn="l"/>
            <a:r>
              <a:rPr kumimoji="1" lang="ja-JP" altLang="en-US" sz="3600" b="1" dirty="0">
                <a:solidFill>
                  <a:schemeClr val="tx1"/>
                </a:solidFill>
                <a:latin typeface="Meiryo UI" panose="020B0604030504040204" pitchFamily="50" charset="-128"/>
                <a:ea typeface="Meiryo UI" panose="020B0604030504040204" pitchFamily="50" charset="-128"/>
              </a:rPr>
              <a:t>　自己紹介と課題文の朗読</a:t>
            </a:r>
            <a:endParaRPr kumimoji="1" lang="en-US" altLang="ja-JP" sz="3600" b="1" dirty="0">
              <a:solidFill>
                <a:schemeClr val="tx1"/>
              </a:solidFill>
              <a:latin typeface="Meiryo UI" panose="020B0604030504040204" pitchFamily="50" charset="-128"/>
              <a:ea typeface="Meiryo UI" panose="020B0604030504040204" pitchFamily="50" charset="-128"/>
            </a:endParaRPr>
          </a:p>
          <a:p>
            <a:pPr algn="l"/>
            <a:endParaRPr kumimoji="1" lang="en-US" altLang="ja-JP" sz="1200" b="1" dirty="0">
              <a:solidFill>
                <a:schemeClr val="tx1"/>
              </a:solidFill>
              <a:latin typeface="Meiryo UI" panose="020B0604030504040204" pitchFamily="50" charset="-128"/>
              <a:ea typeface="Meiryo UI" panose="020B0604030504040204" pitchFamily="50" charset="-128"/>
            </a:endParaRPr>
          </a:p>
          <a:p>
            <a:pPr algn="l"/>
            <a:r>
              <a:rPr kumimoji="1" lang="en-US" altLang="ja-JP" sz="3600" b="1" dirty="0">
                <a:solidFill>
                  <a:schemeClr val="tx1"/>
                </a:solidFill>
                <a:latin typeface="Meiryo UI" panose="020B0604030504040204" pitchFamily="50" charset="-128"/>
                <a:ea typeface="Meiryo UI" panose="020B0604030504040204" pitchFamily="50" charset="-128"/>
              </a:rPr>
              <a:t>【</a:t>
            </a:r>
            <a:r>
              <a:rPr kumimoji="1" lang="ja-JP" altLang="en-US" sz="3600" b="1" dirty="0">
                <a:solidFill>
                  <a:schemeClr val="tx1"/>
                </a:solidFill>
                <a:latin typeface="Meiryo UI" panose="020B0604030504040204" pitchFamily="50" charset="-128"/>
                <a:ea typeface="Meiryo UI" panose="020B0604030504040204" pitchFamily="50" charset="-128"/>
              </a:rPr>
              <a:t>スピーチ部門</a:t>
            </a:r>
            <a:r>
              <a:rPr kumimoji="1" lang="en-US" altLang="ja-JP" sz="3600" b="1" dirty="0">
                <a:solidFill>
                  <a:schemeClr val="tx1"/>
                </a:solidFill>
                <a:latin typeface="Meiryo UI" panose="020B0604030504040204" pitchFamily="50" charset="-128"/>
                <a:ea typeface="Meiryo UI" panose="020B0604030504040204" pitchFamily="50" charset="-128"/>
              </a:rPr>
              <a:t>】</a:t>
            </a:r>
            <a:endParaRPr kumimoji="1" lang="en-US" altLang="ja-JP" sz="3600" b="1" dirty="0">
              <a:solidFill>
                <a:schemeClr val="tx1"/>
              </a:solidFill>
              <a:latin typeface="Meiryo UI" panose="020B0604030504040204" pitchFamily="50" charset="-128"/>
              <a:ea typeface="Meiryo UI" panose="020B0604030504040204" pitchFamily="50" charset="-128"/>
            </a:endParaRPr>
          </a:p>
          <a:p>
            <a:pPr algn="l"/>
            <a:r>
              <a:rPr kumimoji="1" lang="ja-JP" altLang="en-US" sz="3600" b="1" dirty="0">
                <a:solidFill>
                  <a:schemeClr val="tx1"/>
                </a:solidFill>
                <a:latin typeface="Meiryo UI" panose="020B0604030504040204" pitchFamily="50" charset="-128"/>
                <a:ea typeface="Meiryo UI" panose="020B0604030504040204" pitchFamily="50" charset="-128"/>
              </a:rPr>
              <a:t>　スピーチと回答</a:t>
            </a:r>
            <a:endParaRPr kumimoji="1" lang="en-US" altLang="ja-JP" sz="3600" b="1" dirty="0">
              <a:solidFill>
                <a:schemeClr val="tx1"/>
              </a:solidFill>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5767705" y="11216640"/>
            <a:ext cx="7936865" cy="394970"/>
          </a:xfrm>
          <a:prstGeom prst="rect">
            <a:avLst/>
          </a:prstGeom>
          <a:noFill/>
        </p:spPr>
        <p:txBody>
          <a:bodyPr wrap="square">
            <a:noAutofit/>
          </a:bodyPr>
          <a:lstStyle/>
          <a:p>
            <a:pPr algn="l"/>
            <a:r>
              <a:rPr kumimoji="1" lang="ja-JP" altLang="en-US" sz="2400" b="1" dirty="0">
                <a:solidFill>
                  <a:schemeClr val="tx1"/>
                </a:solidFill>
                <a:latin typeface="Meiryo UI" panose="020B0604030504040204" pitchFamily="50" charset="-128"/>
                <a:ea typeface="Meiryo UI" panose="020B0604030504040204" pitchFamily="50" charset="-128"/>
              </a:rPr>
              <a:t>主催：江蘇国際文化交流センター、南京大学、愛知大学</a:t>
            </a:r>
            <a:endParaRPr kumimoji="1" lang="ja-JP" altLang="en-US" sz="2400" b="1" dirty="0">
              <a:solidFill>
                <a:schemeClr val="tx1"/>
              </a:solidFill>
              <a:latin typeface="Meiryo UI" panose="020B0604030504040204" pitchFamily="50" charset="-128"/>
              <a:ea typeface="Meiryo UI" panose="020B0604030504040204" pitchFamily="50" charset="-128"/>
            </a:endParaRPr>
          </a:p>
        </p:txBody>
      </p:sp>
      <p:sp>
        <p:nvSpPr>
          <p:cNvPr id="19" name="四角形: 角を丸くする 18"/>
          <p:cNvSpPr/>
          <p:nvPr/>
        </p:nvSpPr>
        <p:spPr>
          <a:xfrm>
            <a:off x="6073682" y="6047320"/>
            <a:ext cx="7240295" cy="1896234"/>
          </a:xfrm>
          <a:prstGeom prst="roundRect">
            <a:avLst/>
          </a:prstGeom>
          <a:solidFill>
            <a:schemeClr val="accent6">
              <a:lumMod val="40000"/>
              <a:lumOff val="60000"/>
            </a:schemeClr>
          </a:solidFill>
        </p:spPr>
        <p:txBody>
          <a:bodyPr wrap="square" lIns="0" tIns="0" rIns="0" bIns="0" rtlCol="0" anchor="ctr">
            <a:spAutoFit/>
          </a:bodyPr>
          <a:lstStyle/>
          <a:p>
            <a:pPr algn="l"/>
            <a:r>
              <a:rPr lang="ja-JP" altLang="en-US" sz="3200" b="1" dirty="0">
                <a:solidFill>
                  <a:schemeClr val="tx1"/>
                </a:solidFill>
                <a:latin typeface="Meiryo UI" panose="020B0604030504040204" pitchFamily="50" charset="-128"/>
                <a:ea typeface="Meiryo UI" panose="020B0604030504040204" pitchFamily="50" charset="-128"/>
              </a:rPr>
              <a:t>開催日：</a:t>
            </a:r>
            <a:r>
              <a:rPr lang="en-US" altLang="ja-JP" sz="3200" b="1" dirty="0">
                <a:solidFill>
                  <a:schemeClr val="tx1"/>
                </a:solidFill>
                <a:latin typeface="Meiryo UI" panose="020B0604030504040204" pitchFamily="50" charset="-128"/>
                <a:ea typeface="Meiryo UI" panose="020B0604030504040204" pitchFamily="50" charset="-128"/>
              </a:rPr>
              <a:t>2025</a:t>
            </a:r>
            <a:r>
              <a:rPr lang="ja-JP" altLang="en-US" sz="3200" b="1" dirty="0">
                <a:solidFill>
                  <a:schemeClr val="tx1"/>
                </a:solidFill>
                <a:latin typeface="Meiryo UI" panose="020B0604030504040204" pitchFamily="50" charset="-128"/>
                <a:ea typeface="Meiryo UI" panose="020B0604030504040204" pitchFamily="50" charset="-128"/>
              </a:rPr>
              <a:t>年</a:t>
            </a:r>
            <a:r>
              <a:rPr lang="en-US" altLang="ja-JP" sz="3200" b="1" dirty="0">
                <a:solidFill>
                  <a:schemeClr val="tx1"/>
                </a:solidFill>
                <a:latin typeface="Meiryo UI" panose="020B0604030504040204" pitchFamily="50" charset="-128"/>
                <a:ea typeface="Meiryo UI" panose="020B0604030504040204" pitchFamily="50" charset="-128"/>
              </a:rPr>
              <a:t>12</a:t>
            </a:r>
            <a:r>
              <a:rPr lang="ja-JP" altLang="en-US" sz="3200" b="1" dirty="0">
                <a:solidFill>
                  <a:schemeClr val="tx1"/>
                </a:solidFill>
                <a:latin typeface="Meiryo UI" panose="020B0604030504040204" pitchFamily="50" charset="-128"/>
                <a:ea typeface="Meiryo UI" panose="020B0604030504040204" pitchFamily="50" charset="-128"/>
              </a:rPr>
              <a:t>月</a:t>
            </a:r>
            <a:r>
              <a:rPr lang="en-US" altLang="ja-JP" sz="3200" b="1" dirty="0">
                <a:solidFill>
                  <a:schemeClr val="tx1"/>
                </a:solidFill>
                <a:latin typeface="Meiryo UI" panose="020B0604030504040204" pitchFamily="50" charset="-128"/>
                <a:ea typeface="Meiryo UI" panose="020B0604030504040204" pitchFamily="50" charset="-128"/>
              </a:rPr>
              <a:t>6</a:t>
            </a:r>
            <a:r>
              <a:rPr lang="ja-JP" altLang="en-US" sz="3200" b="1" dirty="0">
                <a:solidFill>
                  <a:schemeClr val="tx1"/>
                </a:solidFill>
                <a:latin typeface="Meiryo UI" panose="020B0604030504040204" pitchFamily="50" charset="-128"/>
                <a:ea typeface="Meiryo UI" panose="020B0604030504040204" pitchFamily="50" charset="-128"/>
              </a:rPr>
              <a:t>日</a:t>
            </a:r>
            <a:r>
              <a:rPr lang="en-US" altLang="ja-JP" sz="3200" b="1" dirty="0">
                <a:solidFill>
                  <a:schemeClr val="tx1"/>
                </a:solidFill>
                <a:latin typeface="Meiryo UI" panose="020B0604030504040204" pitchFamily="50" charset="-128"/>
                <a:ea typeface="Meiryo UI" panose="020B0604030504040204" pitchFamily="50" charset="-128"/>
              </a:rPr>
              <a:t>(</a:t>
            </a:r>
            <a:r>
              <a:rPr lang="ja-JP" altLang="en-US" sz="3200" b="1" dirty="0">
                <a:solidFill>
                  <a:schemeClr val="tx1"/>
                </a:solidFill>
                <a:latin typeface="Meiryo UI" panose="020B0604030504040204" pitchFamily="50" charset="-128"/>
                <a:ea typeface="Meiryo UI" panose="020B0604030504040204" pitchFamily="50" charset="-128"/>
              </a:rPr>
              <a:t>土</a:t>
            </a:r>
            <a:r>
              <a:rPr lang="en-US" altLang="ja-JP" sz="3200" b="1" dirty="0">
                <a:solidFill>
                  <a:schemeClr val="tx1"/>
                </a:solidFill>
                <a:latin typeface="Meiryo UI" panose="020B0604030504040204" pitchFamily="50" charset="-128"/>
                <a:ea typeface="Meiryo UI" panose="020B0604030504040204" pitchFamily="50" charset="-128"/>
              </a:rPr>
              <a:t>)</a:t>
            </a:r>
            <a:endParaRPr lang="en-US" altLang="ja-JP" sz="3200" b="1" dirty="0">
              <a:solidFill>
                <a:schemeClr val="tx1"/>
              </a:solidFill>
              <a:latin typeface="Meiryo UI" panose="020B0604030504040204" pitchFamily="50" charset="-128"/>
              <a:ea typeface="Meiryo UI" panose="020B0604030504040204" pitchFamily="50" charset="-128"/>
            </a:endParaRPr>
          </a:p>
          <a:p>
            <a:pPr algn="l"/>
            <a:endParaRPr kumimoji="1" lang="ja-JP" altLang="en-US" sz="1000" b="1" dirty="0">
              <a:solidFill>
                <a:schemeClr val="tx1"/>
              </a:solidFill>
              <a:latin typeface="Meiryo UI" panose="020B0604030504040204" pitchFamily="50" charset="-128"/>
              <a:ea typeface="Meiryo UI" panose="020B0604030504040204" pitchFamily="50" charset="-128"/>
            </a:endParaRPr>
          </a:p>
          <a:p>
            <a:pPr algn="l"/>
            <a:r>
              <a:rPr kumimoji="1" lang="ja-JP" altLang="en-US" sz="3200" b="1" dirty="0">
                <a:solidFill>
                  <a:schemeClr val="tx1"/>
                </a:solidFill>
                <a:latin typeface="Meiryo UI" panose="020B0604030504040204" pitchFamily="50" charset="-128"/>
                <a:ea typeface="Meiryo UI" panose="020B0604030504040204" pitchFamily="50" charset="-128"/>
              </a:rPr>
              <a:t>会場：愛知大学　名古屋キャンパス</a:t>
            </a:r>
            <a:endParaRPr kumimoji="1" lang="en-US" altLang="ja-JP" sz="3200" b="1" dirty="0">
              <a:solidFill>
                <a:schemeClr val="tx1"/>
              </a:solidFill>
              <a:latin typeface="Meiryo UI" panose="020B0604030504040204" pitchFamily="50" charset="-128"/>
              <a:ea typeface="Meiryo UI" panose="020B0604030504040204" pitchFamily="50" charset="-128"/>
            </a:endParaRPr>
          </a:p>
          <a:p>
            <a:pPr algn="l"/>
            <a:r>
              <a:rPr kumimoji="1" lang="ja-JP" altLang="en-US" sz="3200" b="1" dirty="0">
                <a:solidFill>
                  <a:schemeClr val="tx1"/>
                </a:solidFill>
                <a:latin typeface="Meiryo UI" panose="020B0604030504040204" pitchFamily="50" charset="-128"/>
                <a:ea typeface="Meiryo UI" panose="020B0604030504040204" pitchFamily="50" charset="-128"/>
              </a:rPr>
              <a:t>グローバルコンベンションホール</a:t>
            </a:r>
            <a:endParaRPr kumimoji="1" lang="ja-JP" altLang="en-US" sz="3200" b="1" dirty="0">
              <a:solidFill>
                <a:schemeClr val="tx1"/>
              </a:solidFill>
              <a:latin typeface="Meiryo UI" panose="020B0604030504040204" pitchFamily="50" charset="-128"/>
              <a:ea typeface="Meiryo UI" panose="020B0604030504040204" pitchFamily="50" charset="-128"/>
            </a:endParaRPr>
          </a:p>
        </p:txBody>
      </p:sp>
      <p:sp>
        <p:nvSpPr>
          <p:cNvPr id="32" name="フローチャート: 代替処理 31"/>
          <p:cNvSpPr/>
          <p:nvPr/>
        </p:nvSpPr>
        <p:spPr>
          <a:xfrm>
            <a:off x="327660" y="370205"/>
            <a:ext cx="13738225" cy="1054100"/>
          </a:xfrm>
          <a:prstGeom prst="flowChartAlternateProcess">
            <a:avLst/>
          </a:prstGeom>
          <a:noFill/>
          <a:ln>
            <a:noFill/>
          </a:ln>
          <a:extLst>
            <a:ext uri="{909E8E84-426E-40DD-AFC4-6F175D3DCCD1}">
              <a14:hiddenFill xmlns:a14="http://schemas.microsoft.com/office/drawing/2010/main">
                <a:solidFill>
                  <a:schemeClr val="bg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solidFill>
                  <a:schemeClr val="tx1"/>
                </a:solidFill>
                <a:latin typeface="Meiryo UI" panose="020B0604030504040204" pitchFamily="50" charset="-128"/>
                <a:ea typeface="Meiryo UI" panose="020B0604030504040204" pitchFamily="50" charset="-128"/>
              </a:rPr>
              <a:t>　名古屋大学</a:t>
            </a:r>
            <a:r>
              <a:rPr kumimoji="1" lang="ja-JP" altLang="en-US" sz="1800" b="1" dirty="0">
                <a:solidFill>
                  <a:schemeClr val="tx1"/>
                </a:solidFill>
                <a:latin typeface="Meiryo UI" panose="020B0604030504040204" pitchFamily="50" charset="-128"/>
                <a:ea typeface="Meiryo UI" panose="020B0604030504040204" pitchFamily="50" charset="-128"/>
              </a:rPr>
              <a:t>  </a:t>
            </a:r>
            <a:r>
              <a:rPr kumimoji="1" lang="ja-JP" altLang="en-US" sz="6000" b="1" dirty="0">
                <a:ln>
                  <a:solidFill>
                    <a:schemeClr val="tx1"/>
                  </a:solidFill>
                </a:ln>
                <a:solidFill>
                  <a:schemeClr val="accent6">
                    <a:lumMod val="50000"/>
                  </a:schemeClr>
                </a:solidFill>
                <a:latin typeface="Meiryo UI" panose="020B0604030504040204" pitchFamily="50" charset="-128"/>
                <a:ea typeface="Meiryo UI" panose="020B0604030504040204" pitchFamily="50" charset="-128"/>
              </a:rPr>
              <a:t>チューター サポート </a:t>
            </a:r>
            <a:r>
              <a:rPr kumimoji="1" lang="ja-JP" altLang="en-US" sz="4000" b="1" dirty="0">
                <a:solidFill>
                  <a:schemeClr val="tx1"/>
                </a:solidFill>
                <a:latin typeface="Meiryo UI" panose="020B0604030504040204" pitchFamily="50" charset="-128"/>
                <a:ea typeface="Meiryo UI" panose="020B0604030504040204" pitchFamily="50" charset="-128"/>
              </a:rPr>
              <a:t>を受けて</a:t>
            </a:r>
            <a:r>
              <a:rPr kumimoji="1" lang="ja-JP" altLang="en-US" sz="1800" b="1" dirty="0">
                <a:solidFill>
                  <a:schemeClr val="tx1"/>
                </a:solidFill>
                <a:latin typeface="Meiryo UI" panose="020B0604030504040204" pitchFamily="50" charset="-128"/>
                <a:ea typeface="Meiryo UI" panose="020B0604030504040204" pitchFamily="50" charset="-128"/>
              </a:rPr>
              <a:t>　</a:t>
            </a:r>
            <a:endParaRPr kumimoji="1" lang="ja-JP" altLang="en-US" sz="1800" b="1" dirty="0">
              <a:solidFill>
                <a:schemeClr val="tx1"/>
              </a:solidFill>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8629650" y="4147820"/>
            <a:ext cx="5289550" cy="706755"/>
          </a:xfrm>
          <a:prstGeom prst="rect">
            <a:avLst/>
          </a:prstGeom>
          <a:noFill/>
          <a:extLst>
            <a:ext uri="{909E8E84-426E-40DD-AFC4-6F175D3DCCD1}">
              <a14:hiddenFill xmlns:a14="http://schemas.microsoft.com/office/drawing/2010/main">
                <a:solidFill>
                  <a:schemeClr val="bg1"/>
                </a:solidFill>
              </a14:hiddenFill>
            </a:ext>
          </a:extLst>
        </p:spPr>
        <p:txBody>
          <a:bodyPr wrap="square" rtlCol="0">
            <a:spAutoFit/>
          </a:bodyPr>
          <a:lstStyle/>
          <a:p>
            <a:pPr algn="l"/>
            <a:r>
              <a:rPr kumimoji="1" lang="ja-JP" altLang="en-US" sz="4000" b="1" dirty="0">
                <a:solidFill>
                  <a:schemeClr val="tx1"/>
                </a:solidFill>
                <a:latin typeface="Meiryo UI" panose="020B0604030504040204" pitchFamily="50" charset="-128"/>
                <a:ea typeface="Meiryo UI" panose="020B0604030504040204" pitchFamily="50" charset="-128"/>
              </a:rPr>
              <a:t>に挑戦しませんか！</a:t>
            </a:r>
            <a:endParaRPr kumimoji="1" lang="ja-JP" altLang="en-US" sz="4000" b="1" dirty="0">
              <a:solidFill>
                <a:schemeClr val="tx1"/>
              </a:solidFill>
              <a:latin typeface="Meiryo UI" panose="020B0604030504040204" pitchFamily="50" charset="-128"/>
              <a:ea typeface="Meiryo UI" panose="020B0604030504040204" pitchFamily="50" charset="-128"/>
            </a:endParaRPr>
          </a:p>
        </p:txBody>
      </p:sp>
      <p:pic>
        <p:nvPicPr>
          <p:cNvPr id="39" name="図 38" descr="アイコン&#10;&#10;自動的に生成された説明"/>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51551" y="2999056"/>
            <a:ext cx="2665426" cy="2475705"/>
          </a:xfrm>
          <a:prstGeom prst="rect">
            <a:avLst/>
          </a:prstGeom>
        </p:spPr>
      </p:pic>
      <p:sp>
        <p:nvSpPr>
          <p:cNvPr id="44" name="テキスト ボックス 43"/>
          <p:cNvSpPr txBox="1"/>
          <p:nvPr/>
        </p:nvSpPr>
        <p:spPr>
          <a:xfrm>
            <a:off x="1219200" y="14547215"/>
            <a:ext cx="12846050" cy="666750"/>
          </a:xfrm>
          <a:prstGeom prst="rect">
            <a:avLst/>
          </a:prstGeom>
          <a:noFill/>
          <a:extLst>
            <a:ext uri="{909E8E84-426E-40DD-AFC4-6F175D3DCCD1}">
              <a14:hiddenFill xmlns:a14="http://schemas.microsoft.com/office/drawing/2010/main">
                <a:solidFill>
                  <a:srgbClr val="F8F8F8"/>
                </a:solidFill>
              </a14:hiddenFill>
            </a:ext>
          </a:extLst>
        </p:spPr>
        <p:txBody>
          <a:bodyPr wrap="square" rtlCol="0">
            <a:noAutofit/>
          </a:bodyPr>
          <a:lstStyle/>
          <a:p>
            <a:pPr algn="l"/>
            <a:r>
              <a:rPr kumimoji="1" lang="ja-JP" altLang="en-US" sz="3600" b="1" dirty="0">
                <a:solidFill>
                  <a:schemeClr val="tx1"/>
                </a:solidFill>
                <a:latin typeface="Meiryo UI" panose="020B0604030504040204" pitchFamily="50" charset="-128"/>
                <a:ea typeface="Meiryo UI" panose="020B0604030504040204" pitchFamily="50" charset="-128"/>
              </a:rPr>
              <a:t>中国語を頑張る名大生に、しっかりとしたサポート体制！</a:t>
            </a:r>
            <a:endParaRPr kumimoji="1" lang="ja-JP" altLang="en-US" sz="3600" b="1" dirty="0">
              <a:solidFill>
                <a:schemeClr val="tx1"/>
              </a:solidFill>
              <a:latin typeface="Meiryo UI" panose="020B0604030504040204" pitchFamily="50" charset="-128"/>
              <a:ea typeface="Meiryo UI" panose="020B0604030504040204" pitchFamily="50" charset="-128"/>
            </a:endParaRPr>
          </a:p>
        </p:txBody>
      </p:sp>
      <p:sp>
        <p:nvSpPr>
          <p:cNvPr id="45" name="テキスト ボックス 44"/>
          <p:cNvSpPr txBox="1"/>
          <p:nvPr/>
        </p:nvSpPr>
        <p:spPr>
          <a:xfrm>
            <a:off x="357293" y="15712687"/>
            <a:ext cx="1498954" cy="707886"/>
          </a:xfrm>
          <a:prstGeom prst="rect">
            <a:avLst/>
          </a:prstGeom>
          <a:noFill/>
          <a:extLst>
            <a:ext uri="{909E8E84-426E-40DD-AFC4-6F175D3DCCD1}">
              <a14:hiddenFill xmlns:a14="http://schemas.microsoft.com/office/drawing/2010/main">
                <a:solidFill>
                  <a:srgbClr val="F8F8F8"/>
                </a:solidFill>
              </a14:hiddenFill>
            </a:ext>
          </a:extLst>
        </p:spPr>
        <p:txBody>
          <a:bodyPr wrap="square" rtlCol="0">
            <a:spAutoFit/>
          </a:bodyPr>
          <a:lstStyle/>
          <a:p>
            <a:pPr algn="l"/>
            <a:r>
              <a:rPr kumimoji="1" lang="en-US" altLang="ja-JP" sz="3200" b="1" dirty="0">
                <a:solidFill>
                  <a:srgbClr val="1C8C42"/>
                </a:solidFill>
                <a:latin typeface="Meiryo UI" panose="020B0604030504040204" pitchFamily="50" charset="-128"/>
                <a:ea typeface="Meiryo UI" panose="020B0604030504040204" pitchFamily="50" charset="-128"/>
              </a:rPr>
              <a:t>Step1</a:t>
            </a:r>
            <a:r>
              <a:rPr kumimoji="1" lang="en-US" altLang="ja-JP" sz="4000" b="1" dirty="0">
                <a:solidFill>
                  <a:srgbClr val="1C8C42"/>
                </a:solidFill>
                <a:latin typeface="Meiryo UI" panose="020B0604030504040204" pitchFamily="50" charset="-128"/>
                <a:ea typeface="Meiryo UI" panose="020B0604030504040204" pitchFamily="50" charset="-128"/>
              </a:rPr>
              <a:t> </a:t>
            </a:r>
            <a:endParaRPr kumimoji="1" lang="en-US" altLang="ja-JP" sz="4000" b="1" dirty="0">
              <a:solidFill>
                <a:schemeClr val="tx1"/>
              </a:solidFill>
              <a:latin typeface="Meiryo UI" panose="020B0604030504040204" pitchFamily="50" charset="-128"/>
              <a:ea typeface="Meiryo UI" panose="020B0604030504040204" pitchFamily="50" charset="-128"/>
            </a:endParaRPr>
          </a:p>
        </p:txBody>
      </p:sp>
      <p:sp>
        <p:nvSpPr>
          <p:cNvPr id="46" name="テキスト ボックス 45"/>
          <p:cNvSpPr txBox="1"/>
          <p:nvPr/>
        </p:nvSpPr>
        <p:spPr>
          <a:xfrm>
            <a:off x="347122" y="16352151"/>
            <a:ext cx="1498954" cy="707886"/>
          </a:xfrm>
          <a:prstGeom prst="rect">
            <a:avLst/>
          </a:prstGeom>
          <a:noFill/>
          <a:extLst>
            <a:ext uri="{909E8E84-426E-40DD-AFC4-6F175D3DCCD1}">
              <a14:hiddenFill xmlns:a14="http://schemas.microsoft.com/office/drawing/2010/main">
                <a:solidFill>
                  <a:srgbClr val="F8F8F8"/>
                </a:solidFill>
              </a14:hiddenFill>
            </a:ext>
          </a:extLst>
        </p:spPr>
        <p:txBody>
          <a:bodyPr wrap="square" rtlCol="0">
            <a:spAutoFit/>
          </a:bodyPr>
          <a:lstStyle/>
          <a:p>
            <a:pPr algn="l"/>
            <a:r>
              <a:rPr kumimoji="1" lang="en-US" altLang="ja-JP" sz="3200" b="1" dirty="0">
                <a:solidFill>
                  <a:srgbClr val="1C8C42"/>
                </a:solidFill>
                <a:latin typeface="Meiryo UI" panose="020B0604030504040204" pitchFamily="50" charset="-128"/>
                <a:ea typeface="Meiryo UI" panose="020B0604030504040204" pitchFamily="50" charset="-128"/>
              </a:rPr>
              <a:t>Step2</a:t>
            </a:r>
            <a:r>
              <a:rPr kumimoji="1" lang="en-US" altLang="ja-JP" sz="4000" b="1" dirty="0">
                <a:solidFill>
                  <a:srgbClr val="1C8C42"/>
                </a:solidFill>
                <a:latin typeface="Meiryo UI" panose="020B0604030504040204" pitchFamily="50" charset="-128"/>
                <a:ea typeface="Meiryo UI" panose="020B0604030504040204" pitchFamily="50" charset="-128"/>
              </a:rPr>
              <a:t> </a:t>
            </a:r>
            <a:endParaRPr kumimoji="1" lang="en-US" altLang="ja-JP" sz="4000" b="1" dirty="0">
              <a:solidFill>
                <a:schemeClr val="tx1"/>
              </a:solidFill>
              <a:latin typeface="Meiryo UI" panose="020B0604030504040204" pitchFamily="50" charset="-128"/>
              <a:ea typeface="Meiryo UI" panose="020B0604030504040204" pitchFamily="50" charset="-128"/>
            </a:endParaRPr>
          </a:p>
        </p:txBody>
      </p:sp>
      <p:sp>
        <p:nvSpPr>
          <p:cNvPr id="47" name="テキスト ボックス 46"/>
          <p:cNvSpPr txBox="1"/>
          <p:nvPr/>
        </p:nvSpPr>
        <p:spPr>
          <a:xfrm>
            <a:off x="347122" y="17037292"/>
            <a:ext cx="1509124" cy="707886"/>
          </a:xfrm>
          <a:prstGeom prst="rect">
            <a:avLst/>
          </a:prstGeom>
          <a:noFill/>
          <a:extLst>
            <a:ext uri="{909E8E84-426E-40DD-AFC4-6F175D3DCCD1}">
              <a14:hiddenFill xmlns:a14="http://schemas.microsoft.com/office/drawing/2010/main">
                <a:solidFill>
                  <a:srgbClr val="F8F8F8"/>
                </a:solidFill>
              </a14:hiddenFill>
            </a:ext>
          </a:extLst>
        </p:spPr>
        <p:txBody>
          <a:bodyPr wrap="square" rtlCol="0">
            <a:spAutoFit/>
          </a:bodyPr>
          <a:lstStyle/>
          <a:p>
            <a:pPr algn="l"/>
            <a:r>
              <a:rPr kumimoji="1" lang="en-US" altLang="ja-JP" sz="3200" b="1" dirty="0">
                <a:solidFill>
                  <a:srgbClr val="1C8C42"/>
                </a:solidFill>
                <a:latin typeface="Meiryo UI" panose="020B0604030504040204" pitchFamily="50" charset="-128"/>
                <a:ea typeface="Meiryo UI" panose="020B0604030504040204" pitchFamily="50" charset="-128"/>
              </a:rPr>
              <a:t>Step3</a:t>
            </a:r>
            <a:r>
              <a:rPr kumimoji="1" lang="en-US" altLang="ja-JP" sz="4000" b="1" dirty="0">
                <a:solidFill>
                  <a:srgbClr val="1C8C42"/>
                </a:solidFill>
                <a:latin typeface="Meiryo UI" panose="020B0604030504040204" pitchFamily="50" charset="-128"/>
                <a:ea typeface="Meiryo UI" panose="020B0604030504040204" pitchFamily="50" charset="-128"/>
              </a:rPr>
              <a:t> </a:t>
            </a:r>
            <a:endParaRPr kumimoji="1" lang="en-US" altLang="ja-JP" sz="4000" b="1" dirty="0">
              <a:solidFill>
                <a:schemeClr val="tx1"/>
              </a:solidFill>
              <a:latin typeface="Meiryo UI" panose="020B0604030504040204" pitchFamily="50" charset="-128"/>
              <a:ea typeface="Meiryo UI" panose="020B0604030504040204" pitchFamily="50" charset="-128"/>
            </a:endParaRPr>
          </a:p>
        </p:txBody>
      </p:sp>
      <p:sp>
        <p:nvSpPr>
          <p:cNvPr id="48" name="テキスト ボックス 47"/>
          <p:cNvSpPr txBox="1"/>
          <p:nvPr/>
        </p:nvSpPr>
        <p:spPr>
          <a:xfrm>
            <a:off x="2951480" y="18877280"/>
            <a:ext cx="9020175" cy="482600"/>
          </a:xfrm>
          <a:prstGeom prst="rect">
            <a:avLst/>
          </a:prstGeom>
          <a:noFill/>
        </p:spPr>
        <p:txBody>
          <a:bodyPr wrap="square" rtlCol="0">
            <a:noAutofit/>
          </a:bodyPr>
          <a:lstStyle/>
          <a:p>
            <a:pPr algn="l"/>
            <a:r>
              <a:rPr kumimoji="1" lang="en-US" altLang="ja-JP" sz="2400" b="1" dirty="0">
                <a:solidFill>
                  <a:schemeClr val="tx1"/>
                </a:solidFill>
                <a:latin typeface="Meiryo UI" panose="020B0604030504040204" pitchFamily="50" charset="-128"/>
                <a:ea typeface="Meiryo UI" panose="020B0604030504040204" pitchFamily="50" charset="-128"/>
              </a:rPr>
              <a:t>【</a:t>
            </a:r>
            <a:r>
              <a:rPr kumimoji="1" lang="ja-JP" altLang="en-US" sz="2400" b="1" dirty="0">
                <a:solidFill>
                  <a:schemeClr val="tx1"/>
                </a:solidFill>
                <a:latin typeface="Meiryo UI" panose="020B0604030504040204" pitchFamily="50" charset="-128"/>
                <a:ea typeface="Meiryo UI" panose="020B0604030504040204" pitchFamily="50" charset="-128"/>
              </a:rPr>
              <a:t>チューター申込先</a:t>
            </a:r>
            <a:r>
              <a:rPr kumimoji="1" lang="en-US" altLang="ja-JP" sz="2400" b="1" dirty="0">
                <a:solidFill>
                  <a:schemeClr val="tx1"/>
                </a:solidFill>
                <a:latin typeface="Meiryo UI" panose="020B0604030504040204" pitchFamily="50" charset="-128"/>
                <a:ea typeface="Meiryo UI" panose="020B0604030504040204" pitchFamily="50" charset="-128"/>
              </a:rPr>
              <a:t>】 </a:t>
            </a:r>
            <a:r>
              <a:rPr kumimoji="1" lang="ja-JP" altLang="en-US" sz="2400" b="1" dirty="0">
                <a:solidFill>
                  <a:schemeClr val="tx1"/>
                </a:solidFill>
                <a:latin typeface="Meiryo UI" panose="020B0604030504040204" pitchFamily="50" charset="-128"/>
                <a:ea typeface="Meiryo UI" panose="020B0604030504040204" pitchFamily="50" charset="-128"/>
              </a:rPr>
              <a:t>名古屋大学　国際連携課　国際総務係</a:t>
            </a:r>
            <a:endParaRPr kumimoji="1" lang="ja-JP" altLang="en-US" sz="2400" b="1" dirty="0">
              <a:solidFill>
                <a:schemeClr val="tx1"/>
              </a:solidFill>
              <a:latin typeface="Meiryo UI" panose="020B0604030504040204" pitchFamily="50" charset="-128"/>
              <a:ea typeface="Meiryo UI" panose="020B0604030504040204" pitchFamily="50" charset="-128"/>
            </a:endParaRPr>
          </a:p>
        </p:txBody>
      </p:sp>
      <p:sp>
        <p:nvSpPr>
          <p:cNvPr id="49" name="テキスト ボックス 48"/>
          <p:cNvSpPr txBox="1"/>
          <p:nvPr/>
        </p:nvSpPr>
        <p:spPr>
          <a:xfrm>
            <a:off x="2102270" y="19338841"/>
            <a:ext cx="10567753" cy="461665"/>
          </a:xfrm>
          <a:prstGeom prst="rect">
            <a:avLst/>
          </a:prstGeom>
          <a:noFill/>
        </p:spPr>
        <p:txBody>
          <a:bodyPr wrap="square" rtlCol="0">
            <a:spAutoFit/>
          </a:bodyPr>
          <a:lstStyle/>
          <a:p>
            <a:pPr algn="l"/>
            <a:r>
              <a:rPr kumimoji="1" lang="en-US" altLang="ja-JP" sz="2400" b="1" dirty="0">
                <a:solidFill>
                  <a:schemeClr val="tx1"/>
                </a:solidFill>
                <a:latin typeface="Meiryo UI" panose="020B0604030504040204" pitchFamily="50" charset="-128"/>
                <a:ea typeface="Meiryo UI" panose="020B0604030504040204" pitchFamily="50" charset="-128"/>
              </a:rPr>
              <a:t>Mail</a:t>
            </a:r>
            <a:r>
              <a:rPr kumimoji="1" lang="ja-JP" altLang="en-US" sz="2400" b="1" dirty="0">
                <a:solidFill>
                  <a:schemeClr val="tx1"/>
                </a:solidFill>
                <a:latin typeface="Meiryo UI" panose="020B0604030504040204" pitchFamily="50" charset="-128"/>
                <a:ea typeface="Meiryo UI" panose="020B0604030504040204" pitchFamily="50" charset="-128"/>
              </a:rPr>
              <a:t>：</a:t>
            </a:r>
            <a:r>
              <a:rPr kumimoji="1" lang="en-US" altLang="ja-JP" sz="2400" b="1" dirty="0">
                <a:solidFill>
                  <a:schemeClr val="tx1"/>
                </a:solidFill>
                <a:latin typeface="Meiryo UI" panose="020B0604030504040204" pitchFamily="50" charset="-128"/>
                <a:ea typeface="Meiryo UI" panose="020B0604030504040204" pitchFamily="50" charset="-128"/>
              </a:rPr>
              <a:t>intl_soumu@t.mail.nagoya-u.ac.jp   TEL</a:t>
            </a:r>
            <a:r>
              <a:rPr kumimoji="1" lang="ja-JP" altLang="en-US" sz="2400" b="1" dirty="0">
                <a:solidFill>
                  <a:schemeClr val="tx1"/>
                </a:solidFill>
                <a:latin typeface="Meiryo UI" panose="020B0604030504040204" pitchFamily="50" charset="-128"/>
                <a:ea typeface="Meiryo UI" panose="020B0604030504040204" pitchFamily="50" charset="-128"/>
              </a:rPr>
              <a:t>：</a:t>
            </a:r>
            <a:r>
              <a:rPr kumimoji="1" lang="en-US" altLang="ja-JP" sz="2400" b="1" dirty="0">
                <a:solidFill>
                  <a:schemeClr val="tx1"/>
                </a:solidFill>
                <a:latin typeface="Meiryo UI" panose="020B0604030504040204" pitchFamily="50" charset="-128"/>
                <a:ea typeface="Meiryo UI" panose="020B0604030504040204" pitchFamily="50" charset="-128"/>
              </a:rPr>
              <a:t>052-788-6122</a:t>
            </a:r>
            <a:endParaRPr kumimoji="1" lang="ja-JP" altLang="en-US" sz="2400" b="1" dirty="0">
              <a:solidFill>
                <a:schemeClr val="tx1"/>
              </a:solidFill>
              <a:latin typeface="Meiryo UI" panose="020B0604030504040204" pitchFamily="50" charset="-128"/>
              <a:ea typeface="Meiryo UI" panose="020B0604030504040204" pitchFamily="50" charset="-128"/>
            </a:endParaRPr>
          </a:p>
        </p:txBody>
      </p:sp>
      <p:sp>
        <p:nvSpPr>
          <p:cNvPr id="50" name="テキスト ボックス 49"/>
          <p:cNvSpPr txBox="1"/>
          <p:nvPr/>
        </p:nvSpPr>
        <p:spPr>
          <a:xfrm>
            <a:off x="1832468" y="15919749"/>
            <a:ext cx="9692782" cy="460375"/>
          </a:xfrm>
          <a:prstGeom prst="rect">
            <a:avLst/>
          </a:prstGeom>
          <a:noFill/>
          <a:extLst>
            <a:ext uri="{909E8E84-426E-40DD-AFC4-6F175D3DCCD1}">
              <a14:hiddenFill xmlns:a14="http://schemas.microsoft.com/office/drawing/2010/main">
                <a:solidFill>
                  <a:srgbClr val="F8F8F8"/>
                </a:solidFill>
              </a14:hiddenFill>
            </a:ext>
          </a:extLst>
        </p:spPr>
        <p:txBody>
          <a:bodyPr wrap="square" rtlCol="0">
            <a:spAutoFit/>
          </a:bodyPr>
          <a:lstStyle/>
          <a:p>
            <a:pPr algn="l"/>
            <a:r>
              <a:rPr kumimoji="1" lang="ja-JP" altLang="en-US" sz="2400" b="1" dirty="0">
                <a:solidFill>
                  <a:schemeClr val="tx1"/>
                </a:solidFill>
                <a:latin typeface="Meiryo UI" panose="020B0604030504040204" pitchFamily="50" charset="-128"/>
                <a:ea typeface="Meiryo UI" panose="020B0604030504040204" pitchFamily="50" charset="-128"/>
              </a:rPr>
              <a:t>愛知大学</a:t>
            </a:r>
            <a:r>
              <a:rPr kumimoji="1" lang="en-US" altLang="ja-JP" sz="2400" b="1" dirty="0">
                <a:solidFill>
                  <a:schemeClr val="tx1"/>
                </a:solidFill>
                <a:latin typeface="Meiryo UI" panose="020B0604030504040204" pitchFamily="50" charset="-128"/>
                <a:ea typeface="Meiryo UI" panose="020B0604030504040204" pitchFamily="50" charset="-128"/>
              </a:rPr>
              <a:t>HP</a:t>
            </a:r>
            <a:r>
              <a:rPr kumimoji="1" lang="ja-JP" altLang="en-US" sz="2400" b="1" dirty="0">
                <a:solidFill>
                  <a:schemeClr val="tx1"/>
                </a:solidFill>
                <a:latin typeface="Meiryo UI" panose="020B0604030504040204" pitchFamily="50" charset="-128"/>
                <a:ea typeface="Meiryo UI" panose="020B0604030504040204" pitchFamily="50" charset="-128"/>
              </a:rPr>
              <a:t>で詳細を確認、名大国際連携課へチューター申込</a:t>
            </a:r>
            <a:endParaRPr kumimoji="1" lang="ja-JP" altLang="en-US" sz="2400" b="1" dirty="0">
              <a:solidFill>
                <a:schemeClr val="tx1"/>
              </a:solidFill>
              <a:latin typeface="Meiryo UI" panose="020B0604030504040204" pitchFamily="50" charset="-128"/>
              <a:ea typeface="Meiryo UI" panose="020B0604030504040204" pitchFamily="50" charset="-128"/>
            </a:endParaRPr>
          </a:p>
        </p:txBody>
      </p:sp>
      <p:sp>
        <p:nvSpPr>
          <p:cNvPr id="52" name="テキスト ボックス 51"/>
          <p:cNvSpPr txBox="1"/>
          <p:nvPr/>
        </p:nvSpPr>
        <p:spPr>
          <a:xfrm>
            <a:off x="1856245" y="17913510"/>
            <a:ext cx="8423654" cy="460375"/>
          </a:xfrm>
          <a:prstGeom prst="rect">
            <a:avLst/>
          </a:prstGeom>
          <a:noFill/>
          <a:extLst>
            <a:ext uri="{909E8E84-426E-40DD-AFC4-6F175D3DCCD1}">
              <a14:hiddenFill xmlns:a14="http://schemas.microsoft.com/office/drawing/2010/main">
                <a:solidFill>
                  <a:srgbClr val="F8F8F8"/>
                </a:solidFill>
              </a14:hiddenFill>
            </a:ext>
          </a:extLst>
        </p:spPr>
        <p:txBody>
          <a:bodyPr wrap="square" rtlCol="0">
            <a:spAutoFit/>
          </a:bodyPr>
          <a:lstStyle/>
          <a:p>
            <a:pPr algn="l"/>
            <a:r>
              <a:rPr kumimoji="1" lang="ja-JP" altLang="en-US" sz="2400" b="1" dirty="0">
                <a:solidFill>
                  <a:schemeClr val="tx1"/>
                </a:solidFill>
                <a:latin typeface="Meiryo UI" panose="020B0604030504040204" pitchFamily="50" charset="-128"/>
                <a:ea typeface="Meiryo UI" panose="020B0604030504040204" pitchFamily="50" charset="-128"/>
              </a:rPr>
              <a:t>参加通知メール受信コンテスト出場</a:t>
            </a:r>
            <a:endParaRPr kumimoji="1" lang="ja-JP" altLang="en-US" sz="2400" b="1" dirty="0">
              <a:solidFill>
                <a:schemeClr val="tx1"/>
              </a:solidFill>
              <a:latin typeface="Meiryo UI" panose="020B0604030504040204" pitchFamily="50" charset="-128"/>
              <a:ea typeface="Meiryo UI" panose="020B0604030504040204" pitchFamily="50" charset="-128"/>
            </a:endParaRPr>
          </a:p>
        </p:txBody>
      </p:sp>
      <p:sp>
        <p:nvSpPr>
          <p:cNvPr id="53" name="フローチャート: 代替処理 52"/>
          <p:cNvSpPr/>
          <p:nvPr/>
        </p:nvSpPr>
        <p:spPr>
          <a:xfrm>
            <a:off x="541020" y="14413865"/>
            <a:ext cx="13368655" cy="975995"/>
          </a:xfrm>
          <a:prstGeom prst="flowChartAlternateProcess">
            <a:avLst/>
          </a:prstGeom>
          <a:noFill/>
          <a:ln w="76200">
            <a:solidFill>
              <a:srgbClr val="1C8C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976630" y="13445490"/>
            <a:ext cx="5981700" cy="427355"/>
          </a:xfrm>
          <a:prstGeom prst="rect">
            <a:avLst/>
          </a:prstGeom>
          <a:noFill/>
          <a:extLst>
            <a:ext uri="{909E8E84-426E-40DD-AFC4-6F175D3DCCD1}">
              <a14:hiddenFill xmlns:a14="http://schemas.microsoft.com/office/drawing/2010/main">
                <a:solidFill>
                  <a:srgbClr val="F8F8F8"/>
                </a:solidFill>
              </a14:hiddenFill>
            </a:ext>
          </a:extLst>
        </p:spPr>
        <p:txBody>
          <a:bodyPr wrap="square" rtlCol="0">
            <a:noAutofit/>
          </a:bodyPr>
          <a:lstStyle/>
          <a:p>
            <a:pPr algn="l"/>
            <a:r>
              <a:rPr kumimoji="1" lang="en-US" altLang="ja-JP" sz="2000" b="1" dirty="0">
                <a:solidFill>
                  <a:srgbClr val="FF0000"/>
                </a:solidFill>
                <a:latin typeface="Meiryo UI" panose="020B0604030504040204" pitchFamily="50" charset="-128"/>
                <a:ea typeface="Meiryo UI" panose="020B0604030504040204" pitchFamily="50" charset="-128"/>
              </a:rPr>
              <a:t>※</a:t>
            </a:r>
            <a:r>
              <a:rPr kumimoji="1" lang="ja-JP" altLang="en-US" sz="2000" b="1" dirty="0">
                <a:solidFill>
                  <a:srgbClr val="FF0000"/>
                </a:solidFill>
                <a:latin typeface="Meiryo UI" panose="020B0604030504040204" pitchFamily="50" charset="-128"/>
                <a:ea typeface="Meiryo UI" panose="020B0604030504040204" pitchFamily="50" charset="-128"/>
              </a:rPr>
              <a:t>詳細は、愛知大学の</a:t>
            </a:r>
            <a:r>
              <a:rPr kumimoji="1" lang="en-US" altLang="ja-JP" sz="2000" b="1" dirty="0">
                <a:solidFill>
                  <a:srgbClr val="FF0000"/>
                </a:solidFill>
                <a:latin typeface="Meiryo UI" panose="020B0604030504040204" pitchFamily="50" charset="-128"/>
                <a:ea typeface="Meiryo UI" panose="020B0604030504040204" pitchFamily="50" charset="-128"/>
              </a:rPr>
              <a:t>HP</a:t>
            </a:r>
            <a:r>
              <a:rPr kumimoji="1" lang="ja-JP" altLang="en-US" sz="2000" b="1" dirty="0">
                <a:solidFill>
                  <a:srgbClr val="FF0000"/>
                </a:solidFill>
                <a:latin typeface="Meiryo UI" panose="020B0604030504040204" pitchFamily="50" charset="-128"/>
                <a:ea typeface="Meiryo UI" panose="020B0604030504040204" pitchFamily="50" charset="-128"/>
              </a:rPr>
              <a:t>をご確認ください</a:t>
            </a:r>
            <a:endParaRPr kumimoji="1" lang="en-US" altLang="ja-JP" sz="2000" b="1" dirty="0">
              <a:solidFill>
                <a:srgbClr val="FF0000"/>
              </a:solidFill>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1856105" y="16513810"/>
            <a:ext cx="10559415" cy="554990"/>
          </a:xfrm>
          <a:prstGeom prst="rect">
            <a:avLst/>
          </a:prstGeom>
          <a:noFill/>
          <a:extLst>
            <a:ext uri="{909E8E84-426E-40DD-AFC4-6F175D3DCCD1}">
              <a14:hiddenFill xmlns:a14="http://schemas.microsoft.com/office/drawing/2010/main">
                <a:solidFill>
                  <a:srgbClr val="F8F8F8"/>
                </a:solidFill>
              </a14:hiddenFill>
            </a:ext>
          </a:extLst>
        </p:spPr>
        <p:txBody>
          <a:bodyPr wrap="square" rtlCol="0">
            <a:noAutofit/>
          </a:bodyPr>
          <a:lstStyle/>
          <a:p>
            <a:pPr algn="l"/>
            <a:r>
              <a:rPr kumimoji="1" lang="ja-JP" altLang="en-US" sz="2400" b="1" dirty="0">
                <a:solidFill>
                  <a:schemeClr val="tx1"/>
                </a:solidFill>
                <a:latin typeface="Meiryo UI" panose="020B0604030504040204" pitchFamily="50" charset="-128"/>
                <a:ea typeface="Meiryo UI" panose="020B0604030504040204" pitchFamily="50" charset="-128"/>
              </a:rPr>
              <a:t>チューターによるサポート（作文指導・発音指導等）を開始</a:t>
            </a:r>
            <a:endParaRPr kumimoji="1" lang="ja-JP" altLang="en-US" sz="2400" b="1" dirty="0">
              <a:solidFill>
                <a:schemeClr val="tx1"/>
              </a:solidFill>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347122" y="17739961"/>
            <a:ext cx="1509124" cy="707886"/>
          </a:xfrm>
          <a:prstGeom prst="rect">
            <a:avLst/>
          </a:prstGeom>
          <a:noFill/>
          <a:extLst>
            <a:ext uri="{909E8E84-426E-40DD-AFC4-6F175D3DCCD1}">
              <a14:hiddenFill xmlns:a14="http://schemas.microsoft.com/office/drawing/2010/main">
                <a:solidFill>
                  <a:srgbClr val="F8F8F8"/>
                </a:solidFill>
              </a14:hiddenFill>
            </a:ext>
          </a:extLst>
        </p:spPr>
        <p:txBody>
          <a:bodyPr wrap="square" rtlCol="0">
            <a:spAutoFit/>
          </a:bodyPr>
          <a:lstStyle/>
          <a:p>
            <a:pPr algn="l"/>
            <a:r>
              <a:rPr kumimoji="1" lang="en-US" altLang="ja-JP" sz="3200" b="1" dirty="0">
                <a:solidFill>
                  <a:srgbClr val="1C8C42"/>
                </a:solidFill>
                <a:latin typeface="Meiryo UI" panose="020B0604030504040204" pitchFamily="50" charset="-128"/>
                <a:ea typeface="Meiryo UI" panose="020B0604030504040204" pitchFamily="50" charset="-128"/>
              </a:rPr>
              <a:t>Step4</a:t>
            </a:r>
            <a:r>
              <a:rPr kumimoji="1" lang="en-US" altLang="ja-JP" sz="4000" b="1" dirty="0">
                <a:solidFill>
                  <a:srgbClr val="1C8C42"/>
                </a:solidFill>
                <a:latin typeface="Meiryo UI" panose="020B0604030504040204" pitchFamily="50" charset="-128"/>
                <a:ea typeface="Meiryo UI" panose="020B0604030504040204" pitchFamily="50" charset="-128"/>
              </a:rPr>
              <a:t> </a:t>
            </a:r>
            <a:endParaRPr kumimoji="1" lang="en-US" altLang="ja-JP" sz="4000" b="1" dirty="0">
              <a:solidFill>
                <a:schemeClr val="tx1"/>
              </a:solidFill>
              <a:latin typeface="Meiryo UI" panose="020B0604030504040204" pitchFamily="50" charset="-128"/>
              <a:ea typeface="Meiryo UI" panose="020B0604030504040204" pitchFamily="50" charset="-128"/>
            </a:endParaRPr>
          </a:p>
        </p:txBody>
      </p:sp>
      <p:pic>
        <p:nvPicPr>
          <p:cNvPr id="7" name="図 6" descr="アイコン&#10;&#10;自動的に生成された説明"/>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139432" y="12780012"/>
            <a:ext cx="2640006" cy="2640006"/>
          </a:xfrm>
          <a:prstGeom prst="rect">
            <a:avLst/>
          </a:prstGeom>
        </p:spPr>
      </p:pic>
      <p:pic>
        <p:nvPicPr>
          <p:cNvPr id="17" name="図 16"/>
          <p:cNvPicPr>
            <a:picLocks noChangeAspect="1"/>
          </p:cNvPicPr>
          <p:nvPr/>
        </p:nvPicPr>
        <p:blipFill>
          <a:blip r:embed="rId5"/>
          <a:stretch>
            <a:fillRect/>
          </a:stretch>
        </p:blipFill>
        <p:spPr>
          <a:xfrm>
            <a:off x="976545" y="5997981"/>
            <a:ext cx="4645516" cy="6918536"/>
          </a:xfrm>
          <a:prstGeom prst="rect">
            <a:avLst/>
          </a:prstGeom>
        </p:spPr>
      </p:pic>
      <p:sp>
        <p:nvSpPr>
          <p:cNvPr id="18" name="矢印: 山形 17"/>
          <p:cNvSpPr/>
          <p:nvPr/>
        </p:nvSpPr>
        <p:spPr>
          <a:xfrm rot="21360000">
            <a:off x="5803132" y="11888563"/>
            <a:ext cx="7442184" cy="1077969"/>
          </a:xfrm>
          <a:prstGeom prst="chevron">
            <a:avLst>
              <a:gd name="adj" fmla="val 54065"/>
            </a:avLst>
          </a:prstGeom>
          <a:solidFill>
            <a:srgbClr val="C0504D">
              <a:lumMod val="20000"/>
              <a:lumOff val="80000"/>
            </a:srgbClr>
          </a:solidFill>
          <a:ln w="25400" cap="flat" cmpd="sng" algn="ctr">
            <a:noFill/>
            <a:prstDash val="solid"/>
          </a:ln>
          <a:effectLst/>
          <a:scene3d>
            <a:camera prst="orthographicFront">
              <a:rot lat="60000" lon="0" rev="21359999"/>
            </a:camera>
            <a:lightRig rig="threePt" dir="t"/>
          </a:scene3d>
        </p:spPr>
        <p:txBody>
          <a:bodyPr rtlCol="0" anchor="ctr"/>
          <a:lstStyle/>
          <a:p>
            <a:pPr algn="ctr"/>
            <a:r>
              <a:rPr kumimoji="1" lang="ja-JP" altLang="en-US" sz="2000" b="1" dirty="0">
                <a:solidFill>
                  <a:srgbClr val="FF0000"/>
                </a:solidFill>
                <a:latin typeface="+mj-ea"/>
              </a:rPr>
              <a:t>南京大学は、名古屋大学とお互い日中最初の協定校で長い交流の歴史があります。名大生の中国語スピーチ大会への参加を応援してくださっています。</a:t>
            </a:r>
            <a:endParaRPr kumimoji="1" lang="ja-JP" altLang="en-US" sz="2000" b="1" dirty="0">
              <a:solidFill>
                <a:srgbClr val="FF0000"/>
              </a:solidFill>
              <a:latin typeface="+mj-ea"/>
            </a:endParaRPr>
          </a:p>
        </p:txBody>
      </p:sp>
      <p:sp>
        <p:nvSpPr>
          <p:cNvPr id="20" name="正方形/長方形 19"/>
          <p:cNvSpPr/>
          <p:nvPr/>
        </p:nvSpPr>
        <p:spPr>
          <a:xfrm>
            <a:off x="10763276" y="15887891"/>
            <a:ext cx="2822778" cy="436119"/>
          </a:xfrm>
          <a:prstGeom prst="rect">
            <a:avLst/>
          </a:prstGeom>
          <a:noFill/>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marL="0" marR="0" algn="ctr" rtl="0" eaLnBrk="1" fontAlgn="auto" latinLnBrk="0" hangingPunct="1">
              <a:buClrTx/>
              <a:buSzTx/>
              <a:buFontTx/>
              <a:buNone/>
            </a:pPr>
            <a:r>
              <a:rPr kumimoji="1" lang="ja-JP" altLang="en-US" sz="2400" b="1" dirty="0">
                <a:solidFill>
                  <a:srgbClr val="C00000"/>
                </a:solidFill>
                <a:effectLst>
                  <a:outerShdw blurRad="38100" dist="38100" dir="2700000" algn="tl">
                    <a:srgbClr val="000000">
                      <a:alpha val="43137"/>
                    </a:srgbClr>
                  </a:outerShdw>
                </a:effectLst>
              </a:rPr>
              <a:t>10/15（水）まで</a:t>
            </a:r>
            <a:endParaRPr kumimoji="1" lang="ja-JP" altLang="en-US" sz="2400" b="1" dirty="0">
              <a:solidFill>
                <a:srgbClr val="C00000"/>
              </a:solidFill>
              <a:effectLst>
                <a:outerShdw blurRad="38100" dist="38100" dir="2700000" algn="tl">
                  <a:srgbClr val="000000">
                    <a:alpha val="43137"/>
                  </a:srgbClr>
                </a:outerShdw>
              </a:effectLst>
            </a:endParaRPr>
          </a:p>
        </p:txBody>
      </p:sp>
      <p:sp>
        <p:nvSpPr>
          <p:cNvPr id="22" name="正方形/長方形 21"/>
          <p:cNvSpPr/>
          <p:nvPr/>
        </p:nvSpPr>
        <p:spPr>
          <a:xfrm>
            <a:off x="10747244" y="16605069"/>
            <a:ext cx="3448049" cy="436119"/>
          </a:xfrm>
          <a:prstGeom prst="rect">
            <a:avLst/>
          </a:prstGeom>
          <a:noFill/>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400" b="1" dirty="0">
                <a:solidFill>
                  <a:srgbClr val="C00000"/>
                </a:solidFill>
                <a:effectLst>
                  <a:outerShdw blurRad="38100" dist="38100" dir="2700000" algn="tl">
                    <a:srgbClr val="000000">
                      <a:alpha val="43137"/>
                    </a:srgbClr>
                  </a:outerShdw>
                </a:effectLst>
              </a:rPr>
              <a:t>11/7</a:t>
            </a:r>
            <a:r>
              <a:rPr kumimoji="1" lang="ja-JP" altLang="en-US" sz="2400" b="1" dirty="0">
                <a:solidFill>
                  <a:srgbClr val="C00000"/>
                </a:solidFill>
                <a:effectLst>
                  <a:outerShdw blurRad="38100" dist="38100" dir="2700000" algn="tl">
                    <a:srgbClr val="000000">
                      <a:alpha val="43137"/>
                    </a:srgbClr>
                  </a:outerShdw>
                </a:effectLst>
              </a:rPr>
              <a:t>（金）</a:t>
            </a:r>
            <a:r>
              <a:rPr kumimoji="1" lang="en-US" altLang="ja-JP" sz="2400" b="1" dirty="0">
                <a:solidFill>
                  <a:srgbClr val="C00000"/>
                </a:solidFill>
                <a:effectLst>
                  <a:outerShdw blurRad="38100" dist="38100" dir="2700000" algn="tl">
                    <a:srgbClr val="000000">
                      <a:alpha val="43137"/>
                    </a:srgbClr>
                  </a:outerShdw>
                </a:effectLst>
              </a:rPr>
              <a:t>17</a:t>
            </a:r>
            <a:r>
              <a:rPr kumimoji="1" lang="ja-JP" altLang="en-US" sz="2400" b="1" dirty="0">
                <a:solidFill>
                  <a:srgbClr val="C00000"/>
                </a:solidFill>
                <a:effectLst>
                  <a:outerShdw blurRad="38100" dist="38100" dir="2700000" algn="tl">
                    <a:srgbClr val="000000">
                      <a:alpha val="43137"/>
                    </a:srgbClr>
                  </a:outerShdw>
                </a:effectLst>
              </a:rPr>
              <a:t>：</a:t>
            </a:r>
            <a:r>
              <a:rPr kumimoji="1" lang="en-US" altLang="ja-JP" sz="2400" b="1" dirty="0">
                <a:solidFill>
                  <a:srgbClr val="C00000"/>
                </a:solidFill>
                <a:effectLst>
                  <a:outerShdw blurRad="38100" dist="38100" dir="2700000" algn="tl">
                    <a:srgbClr val="000000">
                      <a:alpha val="43137"/>
                    </a:srgbClr>
                  </a:outerShdw>
                </a:effectLst>
              </a:rPr>
              <a:t>00</a:t>
            </a:r>
            <a:r>
              <a:rPr kumimoji="1" lang="ja-JP" altLang="en-US" sz="2400" b="1" dirty="0">
                <a:solidFill>
                  <a:srgbClr val="C00000"/>
                </a:solidFill>
                <a:effectLst>
                  <a:outerShdw blurRad="38100" dist="38100" dir="2700000" algn="tl">
                    <a:srgbClr val="000000">
                      <a:alpha val="43137"/>
                    </a:srgbClr>
                  </a:outerShdw>
                </a:effectLst>
              </a:rPr>
              <a:t>まで</a:t>
            </a:r>
            <a:endParaRPr kumimoji="1" lang="ja-JP" altLang="en-US" sz="2400" b="1" dirty="0">
              <a:solidFill>
                <a:srgbClr val="C00000"/>
              </a:solidFill>
              <a:effectLst>
                <a:outerShdw blurRad="38100" dist="38100" dir="2700000" algn="tl">
                  <a:srgbClr val="000000">
                    <a:alpha val="43137"/>
                  </a:srgbClr>
                </a:outerShdw>
              </a:effectLst>
            </a:endParaRPr>
          </a:p>
        </p:txBody>
      </p:sp>
      <p:sp>
        <p:nvSpPr>
          <p:cNvPr id="23" name="正方形/長方形 22"/>
          <p:cNvSpPr/>
          <p:nvPr/>
        </p:nvSpPr>
        <p:spPr>
          <a:xfrm>
            <a:off x="10747115" y="17948401"/>
            <a:ext cx="2416993" cy="430120"/>
          </a:xfrm>
          <a:prstGeom prst="rect">
            <a:avLst/>
          </a:prstGeom>
          <a:noFill/>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b="1" dirty="0">
                <a:solidFill>
                  <a:srgbClr val="C00000"/>
                </a:solidFill>
                <a:effectLst>
                  <a:outerShdw blurRad="38100" dist="38100" dir="2700000" algn="tl">
                    <a:srgbClr val="000000">
                      <a:alpha val="43137"/>
                    </a:srgbClr>
                  </a:outerShdw>
                </a:effectLst>
              </a:rPr>
              <a:t>～</a:t>
            </a:r>
            <a:r>
              <a:rPr kumimoji="1" lang="en-US" altLang="ja-JP" sz="2400" b="1" dirty="0">
                <a:solidFill>
                  <a:srgbClr val="C00000"/>
                </a:solidFill>
                <a:effectLst>
                  <a:outerShdw blurRad="38100" dist="38100" dir="2700000" algn="tl">
                    <a:srgbClr val="000000">
                      <a:alpha val="43137"/>
                    </a:srgbClr>
                  </a:outerShdw>
                </a:effectLst>
              </a:rPr>
              <a:t>11/21</a:t>
            </a:r>
            <a:r>
              <a:rPr kumimoji="1" lang="ja-JP" altLang="en-US" sz="2400" b="1" dirty="0">
                <a:solidFill>
                  <a:srgbClr val="C00000"/>
                </a:solidFill>
                <a:effectLst>
                  <a:outerShdw blurRad="38100" dist="38100" dir="2700000" algn="tl">
                    <a:srgbClr val="000000">
                      <a:alpha val="43137"/>
                    </a:srgbClr>
                  </a:outerShdw>
                </a:effectLst>
              </a:rPr>
              <a:t>（金）</a:t>
            </a:r>
            <a:endParaRPr kumimoji="1" lang="ja-JP" altLang="en-US" sz="2400" b="1" dirty="0">
              <a:solidFill>
                <a:srgbClr val="C00000"/>
              </a:solidFill>
              <a:effectLst>
                <a:outerShdw blurRad="38100" dist="38100" dir="2700000" algn="tl">
                  <a:srgbClr val="000000">
                    <a:alpha val="43137"/>
                  </a:srgbClr>
                </a:outerShdw>
              </a:effectLst>
            </a:endParaRPr>
          </a:p>
        </p:txBody>
      </p:sp>
      <p:sp>
        <p:nvSpPr>
          <p:cNvPr id="24" name="正方形/長方形 23"/>
          <p:cNvSpPr/>
          <p:nvPr/>
        </p:nvSpPr>
        <p:spPr>
          <a:xfrm>
            <a:off x="10747238" y="17257750"/>
            <a:ext cx="2416993" cy="430120"/>
          </a:xfrm>
          <a:prstGeom prst="rect">
            <a:avLst/>
          </a:prstGeom>
          <a:noFill/>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400" b="1" dirty="0">
                <a:solidFill>
                  <a:srgbClr val="C00000"/>
                </a:solidFill>
                <a:effectLst>
                  <a:outerShdw blurRad="38100" dist="38100" dir="2700000" algn="tl">
                    <a:srgbClr val="000000">
                      <a:alpha val="43137"/>
                    </a:srgbClr>
                  </a:outerShdw>
                </a:effectLst>
              </a:rPr>
              <a:t>12/6</a:t>
            </a:r>
            <a:r>
              <a:rPr kumimoji="1" lang="ja-JP" altLang="en-US" sz="2400" b="1" dirty="0">
                <a:solidFill>
                  <a:srgbClr val="C00000"/>
                </a:solidFill>
                <a:effectLst>
                  <a:outerShdw blurRad="38100" dist="38100" dir="2700000" algn="tl">
                    <a:srgbClr val="000000">
                      <a:alpha val="43137"/>
                    </a:srgbClr>
                  </a:outerShdw>
                </a:effectLst>
              </a:rPr>
              <a:t>（土）</a:t>
            </a:r>
            <a:endParaRPr kumimoji="1" lang="ja-JP" altLang="en-US" sz="2400" b="1" dirty="0">
              <a:solidFill>
                <a:srgbClr val="C00000"/>
              </a:solidFill>
              <a:effectLst>
                <a:outerShdw blurRad="38100" dist="38100" dir="2700000" algn="tl">
                  <a:srgbClr val="000000">
                    <a:alpha val="43137"/>
                  </a:srgb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 y="-38661"/>
            <a:ext cx="14314616" cy="7105440"/>
          </a:xfrm>
          <a:prstGeom prst="rect">
            <a:avLst/>
          </a:prstGeom>
        </p:spPr>
      </p:pic>
      <p:pic>
        <p:nvPicPr>
          <p:cNvPr id="13" name="図 1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524" y="6257830"/>
            <a:ext cx="14281506" cy="7105440"/>
          </a:xfrm>
          <a:prstGeom prst="rect">
            <a:avLst/>
          </a:prstGeom>
        </p:spPr>
      </p:pic>
      <p:sp>
        <p:nvSpPr>
          <p:cNvPr id="40" name="四角形: 角を丸くする 22"/>
          <p:cNvSpPr/>
          <p:nvPr/>
        </p:nvSpPr>
        <p:spPr>
          <a:xfrm>
            <a:off x="595878" y="3188242"/>
            <a:ext cx="13151077" cy="3007053"/>
          </a:xfrm>
          <a:custGeom>
            <a:avLst/>
            <a:gdLst>
              <a:gd name="connsiteX0" fmla="*/ 0 w 6105751"/>
              <a:gd name="connsiteY0" fmla="*/ 570568 h 3423340"/>
              <a:gd name="connsiteX1" fmla="*/ 570568 w 6105751"/>
              <a:gd name="connsiteY1" fmla="*/ 0 h 3423340"/>
              <a:gd name="connsiteX2" fmla="*/ 5535183 w 6105751"/>
              <a:gd name="connsiteY2" fmla="*/ 0 h 3423340"/>
              <a:gd name="connsiteX3" fmla="*/ 6105751 w 6105751"/>
              <a:gd name="connsiteY3" fmla="*/ 570568 h 3423340"/>
              <a:gd name="connsiteX4" fmla="*/ 6105751 w 6105751"/>
              <a:gd name="connsiteY4" fmla="*/ 2852772 h 3423340"/>
              <a:gd name="connsiteX5" fmla="*/ 5535183 w 6105751"/>
              <a:gd name="connsiteY5" fmla="*/ 3423340 h 3423340"/>
              <a:gd name="connsiteX6" fmla="*/ 570568 w 6105751"/>
              <a:gd name="connsiteY6" fmla="*/ 3423340 h 3423340"/>
              <a:gd name="connsiteX7" fmla="*/ 0 w 6105751"/>
              <a:gd name="connsiteY7" fmla="*/ 2852772 h 3423340"/>
              <a:gd name="connsiteX8" fmla="*/ 0 w 6105751"/>
              <a:gd name="connsiteY8" fmla="*/ 570568 h 3423340"/>
              <a:gd name="connsiteX0-1" fmla="*/ 0 w 6105751"/>
              <a:gd name="connsiteY0-2" fmla="*/ 570568 h 3423340"/>
              <a:gd name="connsiteX1-3" fmla="*/ 570568 w 6105751"/>
              <a:gd name="connsiteY1-4" fmla="*/ 0 h 3423340"/>
              <a:gd name="connsiteX2-5" fmla="*/ 5535183 w 6105751"/>
              <a:gd name="connsiteY2-6" fmla="*/ 0 h 3423340"/>
              <a:gd name="connsiteX3-7" fmla="*/ 6105751 w 6105751"/>
              <a:gd name="connsiteY3-8" fmla="*/ 319430 h 3423340"/>
              <a:gd name="connsiteX4-9" fmla="*/ 6105751 w 6105751"/>
              <a:gd name="connsiteY4-10" fmla="*/ 2852772 h 3423340"/>
              <a:gd name="connsiteX5-11" fmla="*/ 5535183 w 6105751"/>
              <a:gd name="connsiteY5-12" fmla="*/ 3423340 h 3423340"/>
              <a:gd name="connsiteX6-13" fmla="*/ 570568 w 6105751"/>
              <a:gd name="connsiteY6-14" fmla="*/ 3423340 h 3423340"/>
              <a:gd name="connsiteX7-15" fmla="*/ 0 w 6105751"/>
              <a:gd name="connsiteY7-16" fmla="*/ 2852772 h 3423340"/>
              <a:gd name="connsiteX8-17" fmla="*/ 0 w 6105751"/>
              <a:gd name="connsiteY8-18" fmla="*/ 570568 h 3423340"/>
              <a:gd name="connsiteX0-19" fmla="*/ 0 w 6105751"/>
              <a:gd name="connsiteY0-20" fmla="*/ 570568 h 3423340"/>
              <a:gd name="connsiteX1-21" fmla="*/ 570568 w 6105751"/>
              <a:gd name="connsiteY1-22" fmla="*/ 0 h 3423340"/>
              <a:gd name="connsiteX2-23" fmla="*/ 5754124 w 6105751"/>
              <a:gd name="connsiteY2-24" fmla="*/ 0 h 3423340"/>
              <a:gd name="connsiteX3-25" fmla="*/ 6105751 w 6105751"/>
              <a:gd name="connsiteY3-26" fmla="*/ 319430 h 3423340"/>
              <a:gd name="connsiteX4-27" fmla="*/ 6105751 w 6105751"/>
              <a:gd name="connsiteY4-28" fmla="*/ 2852772 h 3423340"/>
              <a:gd name="connsiteX5-29" fmla="*/ 5535183 w 6105751"/>
              <a:gd name="connsiteY5-30" fmla="*/ 3423340 h 3423340"/>
              <a:gd name="connsiteX6-31" fmla="*/ 570568 w 6105751"/>
              <a:gd name="connsiteY6-32" fmla="*/ 3423340 h 3423340"/>
              <a:gd name="connsiteX7-33" fmla="*/ 0 w 6105751"/>
              <a:gd name="connsiteY7-34" fmla="*/ 2852772 h 3423340"/>
              <a:gd name="connsiteX8-35" fmla="*/ 0 w 6105751"/>
              <a:gd name="connsiteY8-36" fmla="*/ 570568 h 3423340"/>
              <a:gd name="connsiteX0-37" fmla="*/ 0 w 6105751"/>
              <a:gd name="connsiteY0-38" fmla="*/ 570568 h 3423340"/>
              <a:gd name="connsiteX1-39" fmla="*/ 570568 w 6105751"/>
              <a:gd name="connsiteY1-40" fmla="*/ 0 h 3423340"/>
              <a:gd name="connsiteX2-41" fmla="*/ 5715488 w 6105751"/>
              <a:gd name="connsiteY2-42" fmla="*/ 6440 h 3423340"/>
              <a:gd name="connsiteX3-43" fmla="*/ 6105751 w 6105751"/>
              <a:gd name="connsiteY3-44" fmla="*/ 319430 h 3423340"/>
              <a:gd name="connsiteX4-45" fmla="*/ 6105751 w 6105751"/>
              <a:gd name="connsiteY4-46" fmla="*/ 2852772 h 3423340"/>
              <a:gd name="connsiteX5-47" fmla="*/ 5535183 w 6105751"/>
              <a:gd name="connsiteY5-48" fmla="*/ 3423340 h 3423340"/>
              <a:gd name="connsiteX6-49" fmla="*/ 570568 w 6105751"/>
              <a:gd name="connsiteY6-50" fmla="*/ 3423340 h 3423340"/>
              <a:gd name="connsiteX7-51" fmla="*/ 0 w 6105751"/>
              <a:gd name="connsiteY7-52" fmla="*/ 2852772 h 3423340"/>
              <a:gd name="connsiteX8-53" fmla="*/ 0 w 6105751"/>
              <a:gd name="connsiteY8-54" fmla="*/ 570568 h 3423340"/>
              <a:gd name="connsiteX0-55" fmla="*/ 0 w 6105751"/>
              <a:gd name="connsiteY0-56" fmla="*/ 570568 h 3423340"/>
              <a:gd name="connsiteX1-57" fmla="*/ 570568 w 6105751"/>
              <a:gd name="connsiteY1-58" fmla="*/ 0 h 3423340"/>
              <a:gd name="connsiteX2-59" fmla="*/ 5715488 w 6105751"/>
              <a:gd name="connsiteY2-60" fmla="*/ 6440 h 3423340"/>
              <a:gd name="connsiteX3-61" fmla="*/ 6105751 w 6105751"/>
              <a:gd name="connsiteY3-62" fmla="*/ 319430 h 3423340"/>
              <a:gd name="connsiteX4-63" fmla="*/ 6105751 w 6105751"/>
              <a:gd name="connsiteY4-64" fmla="*/ 3091031 h 3423340"/>
              <a:gd name="connsiteX5-65" fmla="*/ 5535183 w 6105751"/>
              <a:gd name="connsiteY5-66" fmla="*/ 3423340 h 3423340"/>
              <a:gd name="connsiteX6-67" fmla="*/ 570568 w 6105751"/>
              <a:gd name="connsiteY6-68" fmla="*/ 3423340 h 3423340"/>
              <a:gd name="connsiteX7-69" fmla="*/ 0 w 6105751"/>
              <a:gd name="connsiteY7-70" fmla="*/ 2852772 h 3423340"/>
              <a:gd name="connsiteX8-71" fmla="*/ 0 w 6105751"/>
              <a:gd name="connsiteY8-72" fmla="*/ 570568 h 3423340"/>
              <a:gd name="connsiteX0-73" fmla="*/ 0 w 6105751"/>
              <a:gd name="connsiteY0-74" fmla="*/ 570568 h 3423340"/>
              <a:gd name="connsiteX1-75" fmla="*/ 570568 w 6105751"/>
              <a:gd name="connsiteY1-76" fmla="*/ 0 h 3423340"/>
              <a:gd name="connsiteX2-77" fmla="*/ 5715488 w 6105751"/>
              <a:gd name="connsiteY2-78" fmla="*/ 6440 h 3423340"/>
              <a:gd name="connsiteX3-79" fmla="*/ 6105751 w 6105751"/>
              <a:gd name="connsiteY3-80" fmla="*/ 319430 h 3423340"/>
              <a:gd name="connsiteX4-81" fmla="*/ 6105751 w 6105751"/>
              <a:gd name="connsiteY4-82" fmla="*/ 3091031 h 3423340"/>
              <a:gd name="connsiteX5-83" fmla="*/ 5786321 w 6105751"/>
              <a:gd name="connsiteY5-84" fmla="*/ 3416900 h 3423340"/>
              <a:gd name="connsiteX6-85" fmla="*/ 570568 w 6105751"/>
              <a:gd name="connsiteY6-86" fmla="*/ 3423340 h 3423340"/>
              <a:gd name="connsiteX7-87" fmla="*/ 0 w 6105751"/>
              <a:gd name="connsiteY7-88" fmla="*/ 2852772 h 3423340"/>
              <a:gd name="connsiteX8-89" fmla="*/ 0 w 6105751"/>
              <a:gd name="connsiteY8-90" fmla="*/ 570568 h 3423340"/>
              <a:gd name="connsiteX0-91" fmla="*/ 0 w 6105751"/>
              <a:gd name="connsiteY0-92" fmla="*/ 570568 h 3423340"/>
              <a:gd name="connsiteX1-93" fmla="*/ 338748 w 6105751"/>
              <a:gd name="connsiteY1-94" fmla="*/ 0 h 3423340"/>
              <a:gd name="connsiteX2-95" fmla="*/ 5715488 w 6105751"/>
              <a:gd name="connsiteY2-96" fmla="*/ 6440 h 3423340"/>
              <a:gd name="connsiteX3-97" fmla="*/ 6105751 w 6105751"/>
              <a:gd name="connsiteY3-98" fmla="*/ 319430 h 3423340"/>
              <a:gd name="connsiteX4-99" fmla="*/ 6105751 w 6105751"/>
              <a:gd name="connsiteY4-100" fmla="*/ 3091031 h 3423340"/>
              <a:gd name="connsiteX5-101" fmla="*/ 5786321 w 6105751"/>
              <a:gd name="connsiteY5-102" fmla="*/ 3416900 h 3423340"/>
              <a:gd name="connsiteX6-103" fmla="*/ 570568 w 6105751"/>
              <a:gd name="connsiteY6-104" fmla="*/ 3423340 h 3423340"/>
              <a:gd name="connsiteX7-105" fmla="*/ 0 w 6105751"/>
              <a:gd name="connsiteY7-106" fmla="*/ 2852772 h 3423340"/>
              <a:gd name="connsiteX8-107" fmla="*/ 0 w 6105751"/>
              <a:gd name="connsiteY8-108" fmla="*/ 570568 h 3423340"/>
              <a:gd name="connsiteX0-109" fmla="*/ 6440 w 6105751"/>
              <a:gd name="connsiteY0-110" fmla="*/ 332309 h 3423340"/>
              <a:gd name="connsiteX1-111" fmla="*/ 338748 w 6105751"/>
              <a:gd name="connsiteY1-112" fmla="*/ 0 h 3423340"/>
              <a:gd name="connsiteX2-113" fmla="*/ 5715488 w 6105751"/>
              <a:gd name="connsiteY2-114" fmla="*/ 6440 h 3423340"/>
              <a:gd name="connsiteX3-115" fmla="*/ 6105751 w 6105751"/>
              <a:gd name="connsiteY3-116" fmla="*/ 319430 h 3423340"/>
              <a:gd name="connsiteX4-117" fmla="*/ 6105751 w 6105751"/>
              <a:gd name="connsiteY4-118" fmla="*/ 3091031 h 3423340"/>
              <a:gd name="connsiteX5-119" fmla="*/ 5786321 w 6105751"/>
              <a:gd name="connsiteY5-120" fmla="*/ 3416900 h 3423340"/>
              <a:gd name="connsiteX6-121" fmla="*/ 570568 w 6105751"/>
              <a:gd name="connsiteY6-122" fmla="*/ 3423340 h 3423340"/>
              <a:gd name="connsiteX7-123" fmla="*/ 0 w 6105751"/>
              <a:gd name="connsiteY7-124" fmla="*/ 2852772 h 3423340"/>
              <a:gd name="connsiteX8-125" fmla="*/ 6440 w 6105751"/>
              <a:gd name="connsiteY8-126" fmla="*/ 332309 h 3423340"/>
              <a:gd name="connsiteX0-127" fmla="*/ 19319 w 6118630"/>
              <a:gd name="connsiteY0-128" fmla="*/ 332309 h 3426800"/>
              <a:gd name="connsiteX1-129" fmla="*/ 351627 w 6118630"/>
              <a:gd name="connsiteY1-130" fmla="*/ 0 h 3426800"/>
              <a:gd name="connsiteX2-131" fmla="*/ 5728367 w 6118630"/>
              <a:gd name="connsiteY2-132" fmla="*/ 6440 h 3426800"/>
              <a:gd name="connsiteX3-133" fmla="*/ 6118630 w 6118630"/>
              <a:gd name="connsiteY3-134" fmla="*/ 319430 h 3426800"/>
              <a:gd name="connsiteX4-135" fmla="*/ 6118630 w 6118630"/>
              <a:gd name="connsiteY4-136" fmla="*/ 3091031 h 3426800"/>
              <a:gd name="connsiteX5-137" fmla="*/ 5799200 w 6118630"/>
              <a:gd name="connsiteY5-138" fmla="*/ 3416900 h 3426800"/>
              <a:gd name="connsiteX6-139" fmla="*/ 583447 w 6118630"/>
              <a:gd name="connsiteY6-140" fmla="*/ 3423340 h 3426800"/>
              <a:gd name="connsiteX7-141" fmla="*/ 0 w 6118630"/>
              <a:gd name="connsiteY7-142" fmla="*/ 3161865 h 3426800"/>
              <a:gd name="connsiteX8-143" fmla="*/ 19319 w 6118630"/>
              <a:gd name="connsiteY8-144" fmla="*/ 332309 h 3426800"/>
              <a:gd name="connsiteX0-145" fmla="*/ 19319 w 6118630"/>
              <a:gd name="connsiteY0-146" fmla="*/ 332309 h 3437941"/>
              <a:gd name="connsiteX1-147" fmla="*/ 351627 w 6118630"/>
              <a:gd name="connsiteY1-148" fmla="*/ 0 h 3437941"/>
              <a:gd name="connsiteX2-149" fmla="*/ 5728367 w 6118630"/>
              <a:gd name="connsiteY2-150" fmla="*/ 6440 h 3437941"/>
              <a:gd name="connsiteX3-151" fmla="*/ 6118630 w 6118630"/>
              <a:gd name="connsiteY3-152" fmla="*/ 319430 h 3437941"/>
              <a:gd name="connsiteX4-153" fmla="*/ 6118630 w 6118630"/>
              <a:gd name="connsiteY4-154" fmla="*/ 3091031 h 3437941"/>
              <a:gd name="connsiteX5-155" fmla="*/ 5799200 w 6118630"/>
              <a:gd name="connsiteY5-156" fmla="*/ 3416900 h 3437941"/>
              <a:gd name="connsiteX6-157" fmla="*/ 319430 w 6118630"/>
              <a:gd name="connsiteY6-158" fmla="*/ 3436219 h 3437941"/>
              <a:gd name="connsiteX7-159" fmla="*/ 0 w 6118630"/>
              <a:gd name="connsiteY7-160" fmla="*/ 3161865 h 3437941"/>
              <a:gd name="connsiteX8-161" fmla="*/ 19319 w 6118630"/>
              <a:gd name="connsiteY8-162" fmla="*/ 332309 h 3437941"/>
              <a:gd name="connsiteX0-163" fmla="*/ 19319 w 6118630"/>
              <a:gd name="connsiteY0-164" fmla="*/ 332309 h 3437941"/>
              <a:gd name="connsiteX1-165" fmla="*/ 351627 w 6118630"/>
              <a:gd name="connsiteY1-166" fmla="*/ 0 h 3437941"/>
              <a:gd name="connsiteX2-167" fmla="*/ 5728367 w 6118630"/>
              <a:gd name="connsiteY2-168" fmla="*/ 6440 h 3437941"/>
              <a:gd name="connsiteX3-169" fmla="*/ 6118630 w 6118630"/>
              <a:gd name="connsiteY3-170" fmla="*/ 319430 h 3437941"/>
              <a:gd name="connsiteX4-171" fmla="*/ 6116392 w 6118630"/>
              <a:gd name="connsiteY4-172" fmla="*/ 2493135 h 3437941"/>
              <a:gd name="connsiteX5-173" fmla="*/ 6118630 w 6118630"/>
              <a:gd name="connsiteY5-174" fmla="*/ 3091031 h 3437941"/>
              <a:gd name="connsiteX6-175" fmla="*/ 5799200 w 6118630"/>
              <a:gd name="connsiteY6-176" fmla="*/ 3416900 h 3437941"/>
              <a:gd name="connsiteX7-177" fmla="*/ 319430 w 6118630"/>
              <a:gd name="connsiteY7-178" fmla="*/ 3436219 h 3437941"/>
              <a:gd name="connsiteX8-179" fmla="*/ 0 w 6118630"/>
              <a:gd name="connsiteY8-180" fmla="*/ 3161865 h 3437941"/>
              <a:gd name="connsiteX9" fmla="*/ 19319 w 6118630"/>
              <a:gd name="connsiteY9" fmla="*/ 332309 h 3437941"/>
              <a:gd name="connsiteX0-181" fmla="*/ 19319 w 6118630"/>
              <a:gd name="connsiteY0-182" fmla="*/ 332309 h 3437941"/>
              <a:gd name="connsiteX1-183" fmla="*/ 351627 w 6118630"/>
              <a:gd name="connsiteY1-184" fmla="*/ 0 h 3437941"/>
              <a:gd name="connsiteX2-185" fmla="*/ 5728367 w 6118630"/>
              <a:gd name="connsiteY2-186" fmla="*/ 6440 h 3437941"/>
              <a:gd name="connsiteX3-187" fmla="*/ 6118630 w 6118630"/>
              <a:gd name="connsiteY3-188" fmla="*/ 319430 h 3437941"/>
              <a:gd name="connsiteX4-189" fmla="*/ 6116392 w 6118630"/>
              <a:gd name="connsiteY4-190" fmla="*/ 2493135 h 3437941"/>
              <a:gd name="connsiteX5-191" fmla="*/ 6109952 w 6118630"/>
              <a:gd name="connsiteY5-192" fmla="*/ 2628363 h 3437941"/>
              <a:gd name="connsiteX6-193" fmla="*/ 6118630 w 6118630"/>
              <a:gd name="connsiteY6-194" fmla="*/ 3091031 h 3437941"/>
              <a:gd name="connsiteX7-195" fmla="*/ 5799200 w 6118630"/>
              <a:gd name="connsiteY7-196" fmla="*/ 3416900 h 3437941"/>
              <a:gd name="connsiteX8-197" fmla="*/ 319430 w 6118630"/>
              <a:gd name="connsiteY8-198" fmla="*/ 3436219 h 3437941"/>
              <a:gd name="connsiteX9-199" fmla="*/ 0 w 6118630"/>
              <a:gd name="connsiteY9-200" fmla="*/ 3161865 h 3437941"/>
              <a:gd name="connsiteX10" fmla="*/ 19319 w 6118630"/>
              <a:gd name="connsiteY10" fmla="*/ 332309 h 3437941"/>
              <a:gd name="connsiteX0-201" fmla="*/ 19319 w 6118630"/>
              <a:gd name="connsiteY0-202" fmla="*/ 332309 h 3437941"/>
              <a:gd name="connsiteX1-203" fmla="*/ 351627 w 6118630"/>
              <a:gd name="connsiteY1-204" fmla="*/ 0 h 3437941"/>
              <a:gd name="connsiteX2-205" fmla="*/ 5728367 w 6118630"/>
              <a:gd name="connsiteY2-206" fmla="*/ 6440 h 3437941"/>
              <a:gd name="connsiteX3-207" fmla="*/ 6118630 w 6118630"/>
              <a:gd name="connsiteY3-208" fmla="*/ 319430 h 3437941"/>
              <a:gd name="connsiteX4-209" fmla="*/ 6109952 w 6118630"/>
              <a:gd name="connsiteY4-210" fmla="*/ 2338589 h 3437941"/>
              <a:gd name="connsiteX5-211" fmla="*/ 6116392 w 6118630"/>
              <a:gd name="connsiteY5-212" fmla="*/ 2493135 h 3437941"/>
              <a:gd name="connsiteX6-213" fmla="*/ 6109952 w 6118630"/>
              <a:gd name="connsiteY6-214" fmla="*/ 2628363 h 3437941"/>
              <a:gd name="connsiteX7-215" fmla="*/ 6118630 w 6118630"/>
              <a:gd name="connsiteY7-216" fmla="*/ 3091031 h 3437941"/>
              <a:gd name="connsiteX8-217" fmla="*/ 5799200 w 6118630"/>
              <a:gd name="connsiteY8-218" fmla="*/ 3416900 h 3437941"/>
              <a:gd name="connsiteX9-219" fmla="*/ 319430 w 6118630"/>
              <a:gd name="connsiteY9-220" fmla="*/ 3436219 h 3437941"/>
              <a:gd name="connsiteX10-221" fmla="*/ 0 w 6118630"/>
              <a:gd name="connsiteY10-222" fmla="*/ 3161865 h 3437941"/>
              <a:gd name="connsiteX11" fmla="*/ 19319 w 6118630"/>
              <a:gd name="connsiteY11" fmla="*/ 332309 h 3437941"/>
              <a:gd name="connsiteX0-223" fmla="*/ 19319 w 6296696"/>
              <a:gd name="connsiteY0-224" fmla="*/ 332309 h 3437941"/>
              <a:gd name="connsiteX1-225" fmla="*/ 351627 w 6296696"/>
              <a:gd name="connsiteY1-226" fmla="*/ 0 h 3437941"/>
              <a:gd name="connsiteX2-227" fmla="*/ 5728367 w 6296696"/>
              <a:gd name="connsiteY2-228" fmla="*/ 6440 h 3437941"/>
              <a:gd name="connsiteX3-229" fmla="*/ 6118630 w 6296696"/>
              <a:gd name="connsiteY3-230" fmla="*/ 319430 h 3437941"/>
              <a:gd name="connsiteX4-231" fmla="*/ 6109952 w 6296696"/>
              <a:gd name="connsiteY4-232" fmla="*/ 2338589 h 3437941"/>
              <a:gd name="connsiteX5-233" fmla="*/ 6296696 w 6296696"/>
              <a:gd name="connsiteY5-234" fmla="*/ 2493135 h 3437941"/>
              <a:gd name="connsiteX6-235" fmla="*/ 6109952 w 6296696"/>
              <a:gd name="connsiteY6-236" fmla="*/ 2628363 h 3437941"/>
              <a:gd name="connsiteX7-237" fmla="*/ 6118630 w 6296696"/>
              <a:gd name="connsiteY7-238" fmla="*/ 3091031 h 3437941"/>
              <a:gd name="connsiteX8-239" fmla="*/ 5799200 w 6296696"/>
              <a:gd name="connsiteY8-240" fmla="*/ 3416900 h 3437941"/>
              <a:gd name="connsiteX9-241" fmla="*/ 319430 w 6296696"/>
              <a:gd name="connsiteY9-242" fmla="*/ 3436219 h 3437941"/>
              <a:gd name="connsiteX10-243" fmla="*/ 0 w 6296696"/>
              <a:gd name="connsiteY10-244" fmla="*/ 3161865 h 3437941"/>
              <a:gd name="connsiteX11-245" fmla="*/ 19319 w 6296696"/>
              <a:gd name="connsiteY11-246" fmla="*/ 332309 h 3437941"/>
              <a:gd name="connsiteX0-247" fmla="*/ 19319 w 6296696"/>
              <a:gd name="connsiteY0-248" fmla="*/ 332309 h 3437941"/>
              <a:gd name="connsiteX1-249" fmla="*/ 351627 w 6296696"/>
              <a:gd name="connsiteY1-250" fmla="*/ 0 h 3437941"/>
              <a:gd name="connsiteX2-251" fmla="*/ 5728367 w 6296696"/>
              <a:gd name="connsiteY2-252" fmla="*/ 6440 h 3437941"/>
              <a:gd name="connsiteX3-253" fmla="*/ 6118630 w 6296696"/>
              <a:gd name="connsiteY3-254" fmla="*/ 319430 h 3437941"/>
              <a:gd name="connsiteX4-255" fmla="*/ 6109952 w 6296696"/>
              <a:gd name="connsiteY4-256" fmla="*/ 2338589 h 3437941"/>
              <a:gd name="connsiteX5-257" fmla="*/ 6296696 w 6296696"/>
              <a:gd name="connsiteY5-258" fmla="*/ 2493135 h 3437941"/>
              <a:gd name="connsiteX6-259" fmla="*/ 6103513 w 6296696"/>
              <a:gd name="connsiteY6-260" fmla="*/ 2512454 h 3437941"/>
              <a:gd name="connsiteX7-261" fmla="*/ 6118630 w 6296696"/>
              <a:gd name="connsiteY7-262" fmla="*/ 3091031 h 3437941"/>
              <a:gd name="connsiteX8-263" fmla="*/ 5799200 w 6296696"/>
              <a:gd name="connsiteY8-264" fmla="*/ 3416900 h 3437941"/>
              <a:gd name="connsiteX9-265" fmla="*/ 319430 w 6296696"/>
              <a:gd name="connsiteY9-266" fmla="*/ 3436219 h 3437941"/>
              <a:gd name="connsiteX10-267" fmla="*/ 0 w 6296696"/>
              <a:gd name="connsiteY10-268" fmla="*/ 3161865 h 3437941"/>
              <a:gd name="connsiteX11-269" fmla="*/ 19319 w 6296696"/>
              <a:gd name="connsiteY11-270" fmla="*/ 332309 h 3437941"/>
              <a:gd name="connsiteX0-271" fmla="*/ 19319 w 6296696"/>
              <a:gd name="connsiteY0-272" fmla="*/ 332309 h 3437941"/>
              <a:gd name="connsiteX1-273" fmla="*/ 351627 w 6296696"/>
              <a:gd name="connsiteY1-274" fmla="*/ 0 h 3437941"/>
              <a:gd name="connsiteX2-275" fmla="*/ 5728367 w 6296696"/>
              <a:gd name="connsiteY2-276" fmla="*/ 6440 h 3437941"/>
              <a:gd name="connsiteX3-277" fmla="*/ 6118630 w 6296696"/>
              <a:gd name="connsiteY3-278" fmla="*/ 319430 h 3437941"/>
              <a:gd name="connsiteX4-279" fmla="*/ 6109952 w 6296696"/>
              <a:gd name="connsiteY4-280" fmla="*/ 2338589 h 3437941"/>
              <a:gd name="connsiteX5-281" fmla="*/ 6296696 w 6296696"/>
              <a:gd name="connsiteY5-282" fmla="*/ 2493135 h 3437941"/>
              <a:gd name="connsiteX6-283" fmla="*/ 6103513 w 6296696"/>
              <a:gd name="connsiteY6-284" fmla="*/ 2441620 h 3437941"/>
              <a:gd name="connsiteX7-285" fmla="*/ 6118630 w 6296696"/>
              <a:gd name="connsiteY7-286" fmla="*/ 3091031 h 3437941"/>
              <a:gd name="connsiteX8-287" fmla="*/ 5799200 w 6296696"/>
              <a:gd name="connsiteY8-288" fmla="*/ 3416900 h 3437941"/>
              <a:gd name="connsiteX9-289" fmla="*/ 319430 w 6296696"/>
              <a:gd name="connsiteY9-290" fmla="*/ 3436219 h 3437941"/>
              <a:gd name="connsiteX10-291" fmla="*/ 0 w 6296696"/>
              <a:gd name="connsiteY10-292" fmla="*/ 3161865 h 3437941"/>
              <a:gd name="connsiteX11-293" fmla="*/ 19319 w 6296696"/>
              <a:gd name="connsiteY11-294" fmla="*/ 332309 h 3437941"/>
              <a:gd name="connsiteX0-295" fmla="*/ 19319 w 6296696"/>
              <a:gd name="connsiteY0-296" fmla="*/ 332309 h 3437941"/>
              <a:gd name="connsiteX1-297" fmla="*/ 351627 w 6296696"/>
              <a:gd name="connsiteY1-298" fmla="*/ 0 h 3437941"/>
              <a:gd name="connsiteX2-299" fmla="*/ 5728367 w 6296696"/>
              <a:gd name="connsiteY2-300" fmla="*/ 6440 h 3437941"/>
              <a:gd name="connsiteX3-301" fmla="*/ 6118630 w 6296696"/>
              <a:gd name="connsiteY3-302" fmla="*/ 319430 h 3437941"/>
              <a:gd name="connsiteX4-303" fmla="*/ 6109952 w 6296696"/>
              <a:gd name="connsiteY4-304" fmla="*/ 2338589 h 3437941"/>
              <a:gd name="connsiteX5-305" fmla="*/ 6296696 w 6296696"/>
              <a:gd name="connsiteY5-306" fmla="*/ 2493135 h 3437941"/>
              <a:gd name="connsiteX6-307" fmla="*/ 6103513 w 6296696"/>
              <a:gd name="connsiteY6-308" fmla="*/ 2480256 h 3437941"/>
              <a:gd name="connsiteX7-309" fmla="*/ 6118630 w 6296696"/>
              <a:gd name="connsiteY7-310" fmla="*/ 3091031 h 3437941"/>
              <a:gd name="connsiteX8-311" fmla="*/ 5799200 w 6296696"/>
              <a:gd name="connsiteY8-312" fmla="*/ 3416900 h 3437941"/>
              <a:gd name="connsiteX9-313" fmla="*/ 319430 w 6296696"/>
              <a:gd name="connsiteY9-314" fmla="*/ 3436219 h 3437941"/>
              <a:gd name="connsiteX10-315" fmla="*/ 0 w 6296696"/>
              <a:gd name="connsiteY10-316" fmla="*/ 3161865 h 3437941"/>
              <a:gd name="connsiteX11-317" fmla="*/ 19319 w 6296696"/>
              <a:gd name="connsiteY11-318" fmla="*/ 332309 h 3437941"/>
              <a:gd name="connsiteX0-319" fmla="*/ 19319 w 6232302"/>
              <a:gd name="connsiteY0-320" fmla="*/ 332309 h 3437941"/>
              <a:gd name="connsiteX1-321" fmla="*/ 351627 w 6232302"/>
              <a:gd name="connsiteY1-322" fmla="*/ 0 h 3437941"/>
              <a:gd name="connsiteX2-323" fmla="*/ 5728367 w 6232302"/>
              <a:gd name="connsiteY2-324" fmla="*/ 6440 h 3437941"/>
              <a:gd name="connsiteX3-325" fmla="*/ 6118630 w 6232302"/>
              <a:gd name="connsiteY3-326" fmla="*/ 319430 h 3437941"/>
              <a:gd name="connsiteX4-327" fmla="*/ 6109952 w 6232302"/>
              <a:gd name="connsiteY4-328" fmla="*/ 2338589 h 3437941"/>
              <a:gd name="connsiteX5-329" fmla="*/ 6232302 w 6232302"/>
              <a:gd name="connsiteY5-330" fmla="*/ 2486695 h 3437941"/>
              <a:gd name="connsiteX6-331" fmla="*/ 6103513 w 6232302"/>
              <a:gd name="connsiteY6-332" fmla="*/ 2480256 h 3437941"/>
              <a:gd name="connsiteX7-333" fmla="*/ 6118630 w 6232302"/>
              <a:gd name="connsiteY7-334" fmla="*/ 3091031 h 3437941"/>
              <a:gd name="connsiteX8-335" fmla="*/ 5799200 w 6232302"/>
              <a:gd name="connsiteY8-336" fmla="*/ 3416900 h 3437941"/>
              <a:gd name="connsiteX9-337" fmla="*/ 319430 w 6232302"/>
              <a:gd name="connsiteY9-338" fmla="*/ 3436219 h 3437941"/>
              <a:gd name="connsiteX10-339" fmla="*/ 0 w 6232302"/>
              <a:gd name="connsiteY10-340" fmla="*/ 3161865 h 3437941"/>
              <a:gd name="connsiteX11-341" fmla="*/ 19319 w 6232302"/>
              <a:gd name="connsiteY11-342" fmla="*/ 332309 h 3437941"/>
              <a:gd name="connsiteX0-343" fmla="*/ 19319 w 6232302"/>
              <a:gd name="connsiteY0-344" fmla="*/ 332309 h 3437941"/>
              <a:gd name="connsiteX1-345" fmla="*/ 351627 w 6232302"/>
              <a:gd name="connsiteY1-346" fmla="*/ 0 h 3437941"/>
              <a:gd name="connsiteX2-347" fmla="*/ 5728367 w 6232302"/>
              <a:gd name="connsiteY2-348" fmla="*/ 6440 h 3437941"/>
              <a:gd name="connsiteX3-349" fmla="*/ 6118630 w 6232302"/>
              <a:gd name="connsiteY3-350" fmla="*/ 319430 h 3437941"/>
              <a:gd name="connsiteX4-351" fmla="*/ 6109952 w 6232302"/>
              <a:gd name="connsiteY4-352" fmla="*/ 2338589 h 3437941"/>
              <a:gd name="connsiteX5-353" fmla="*/ 6232302 w 6232302"/>
              <a:gd name="connsiteY5-354" fmla="*/ 2486695 h 3437941"/>
              <a:gd name="connsiteX6-355" fmla="*/ 6118630 w 6232302"/>
              <a:gd name="connsiteY6-356" fmla="*/ 3091031 h 3437941"/>
              <a:gd name="connsiteX7-357" fmla="*/ 5799200 w 6232302"/>
              <a:gd name="connsiteY7-358" fmla="*/ 3416900 h 3437941"/>
              <a:gd name="connsiteX8-359" fmla="*/ 319430 w 6232302"/>
              <a:gd name="connsiteY8-360" fmla="*/ 3436219 h 3437941"/>
              <a:gd name="connsiteX9-361" fmla="*/ 0 w 6232302"/>
              <a:gd name="connsiteY9-362" fmla="*/ 3161865 h 3437941"/>
              <a:gd name="connsiteX10-363" fmla="*/ 19319 w 6232302"/>
              <a:gd name="connsiteY10-364" fmla="*/ 332309 h 3437941"/>
              <a:gd name="connsiteX0-365" fmla="*/ 19319 w 6118630"/>
              <a:gd name="connsiteY0-366" fmla="*/ 332309 h 3437941"/>
              <a:gd name="connsiteX1-367" fmla="*/ 351627 w 6118630"/>
              <a:gd name="connsiteY1-368" fmla="*/ 0 h 3437941"/>
              <a:gd name="connsiteX2-369" fmla="*/ 5728367 w 6118630"/>
              <a:gd name="connsiteY2-370" fmla="*/ 6440 h 3437941"/>
              <a:gd name="connsiteX3-371" fmla="*/ 6118630 w 6118630"/>
              <a:gd name="connsiteY3-372" fmla="*/ 319430 h 3437941"/>
              <a:gd name="connsiteX4-373" fmla="*/ 6109952 w 6118630"/>
              <a:gd name="connsiteY4-374" fmla="*/ 2338589 h 3437941"/>
              <a:gd name="connsiteX5-375" fmla="*/ 6118630 w 6118630"/>
              <a:gd name="connsiteY5-376" fmla="*/ 3091031 h 3437941"/>
              <a:gd name="connsiteX6-377" fmla="*/ 5799200 w 6118630"/>
              <a:gd name="connsiteY6-378" fmla="*/ 3416900 h 3437941"/>
              <a:gd name="connsiteX7-379" fmla="*/ 319430 w 6118630"/>
              <a:gd name="connsiteY7-380" fmla="*/ 3436219 h 3437941"/>
              <a:gd name="connsiteX8-381" fmla="*/ 0 w 6118630"/>
              <a:gd name="connsiteY8-382" fmla="*/ 3161865 h 3437941"/>
              <a:gd name="connsiteX9-383" fmla="*/ 19319 w 6118630"/>
              <a:gd name="connsiteY9-384" fmla="*/ 332309 h 343794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9" y="connsiteY9-200"/>
              </a:cxn>
            </a:cxnLst>
            <a:rect l="l" t="t" r="r" b="b"/>
            <a:pathLst>
              <a:path w="6118630" h="3437941">
                <a:moveTo>
                  <a:pt x="19319" y="332309"/>
                </a:moveTo>
                <a:cubicBezTo>
                  <a:pt x="19319" y="17193"/>
                  <a:pt x="36511" y="0"/>
                  <a:pt x="351627" y="0"/>
                </a:cubicBezTo>
                <a:lnTo>
                  <a:pt x="5728367" y="6440"/>
                </a:lnTo>
                <a:cubicBezTo>
                  <a:pt x="6043483" y="6440"/>
                  <a:pt x="6118630" y="4314"/>
                  <a:pt x="6118630" y="319430"/>
                </a:cubicBezTo>
                <a:cubicBezTo>
                  <a:pt x="6115737" y="992483"/>
                  <a:pt x="6112845" y="1665536"/>
                  <a:pt x="6109952" y="2338589"/>
                </a:cubicBezTo>
                <a:lnTo>
                  <a:pt x="6118630" y="3091031"/>
                </a:lnTo>
                <a:cubicBezTo>
                  <a:pt x="6118630" y="3406147"/>
                  <a:pt x="6114316" y="3416900"/>
                  <a:pt x="5799200" y="3416900"/>
                </a:cubicBezTo>
                <a:lnTo>
                  <a:pt x="319430" y="3436219"/>
                </a:lnTo>
                <a:cubicBezTo>
                  <a:pt x="4314" y="3436219"/>
                  <a:pt x="0" y="3476981"/>
                  <a:pt x="0" y="3161865"/>
                </a:cubicBezTo>
                <a:cubicBezTo>
                  <a:pt x="2147" y="2321711"/>
                  <a:pt x="17172" y="1172463"/>
                  <a:pt x="19319" y="332309"/>
                </a:cubicBezTo>
                <a:close/>
              </a:path>
            </a:pathLst>
          </a:custGeom>
          <a:solidFill>
            <a:schemeClr val="bg1"/>
          </a:solidFill>
          <a:ln cap="rnd">
            <a:noFill/>
            <a:round/>
          </a:ln>
          <a:effectLst>
            <a:outerShdw blurRad="101600" dist="190500" dir="1800000" algn="tl" rotWithShape="0">
              <a:prstClr val="black">
                <a:alpha val="7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855470"/>
            <a:endParaRPr kumimoji="1" lang="en-US" altLang="ja-JP" sz="3655" dirty="0">
              <a:solidFill>
                <a:prstClr val="white"/>
              </a:solidFill>
              <a:latin typeface="Calibri"/>
              <a:ea typeface="MS PGothic" panose="020B0600070205080204" pitchFamily="50" charset="-128"/>
            </a:endParaRPr>
          </a:p>
          <a:p>
            <a:pPr algn="ctr" defTabSz="1855470"/>
            <a:endParaRPr kumimoji="1" lang="en-US" altLang="ja-JP" sz="3655" dirty="0">
              <a:solidFill>
                <a:prstClr val="white"/>
              </a:solidFill>
              <a:latin typeface="Calibri"/>
              <a:ea typeface="MS PGothic" panose="020B0600070205080204" pitchFamily="50" charset="-128"/>
            </a:endParaRPr>
          </a:p>
          <a:p>
            <a:pPr algn="ctr" defTabSz="1855470"/>
            <a:endParaRPr kumimoji="1" lang="en-US" altLang="ja-JP" sz="3655" dirty="0">
              <a:solidFill>
                <a:prstClr val="white"/>
              </a:solidFill>
              <a:latin typeface="Calibri"/>
              <a:ea typeface="MS PGothic" panose="020B0600070205080204" pitchFamily="50" charset="-128"/>
            </a:endParaRPr>
          </a:p>
          <a:p>
            <a:pPr algn="ctr" defTabSz="1855470"/>
            <a:endParaRPr kumimoji="1" lang="en-US" altLang="ja-JP" sz="3655" dirty="0">
              <a:solidFill>
                <a:prstClr val="white"/>
              </a:solidFill>
              <a:latin typeface="Calibri"/>
              <a:ea typeface="MS PGothic" panose="020B0600070205080204" pitchFamily="50" charset="-128"/>
            </a:endParaRPr>
          </a:p>
          <a:p>
            <a:pPr algn="ctr" defTabSz="1855470"/>
            <a:endParaRPr kumimoji="1" lang="en-US" altLang="ja-JP" sz="3655" dirty="0">
              <a:solidFill>
                <a:prstClr val="white"/>
              </a:solidFill>
              <a:latin typeface="Calibri"/>
              <a:ea typeface="MS PGothic" panose="020B0600070205080204" pitchFamily="50" charset="-128"/>
            </a:endParaRPr>
          </a:p>
          <a:p>
            <a:pPr algn="ctr" defTabSz="1855470"/>
            <a:endParaRPr kumimoji="1" lang="en-US" altLang="ja-JP" sz="3655" dirty="0">
              <a:solidFill>
                <a:prstClr val="white"/>
              </a:solidFill>
              <a:latin typeface="Calibri"/>
              <a:ea typeface="MS PGothic" panose="020B0600070205080204" pitchFamily="50" charset="-128"/>
            </a:endParaRPr>
          </a:p>
          <a:p>
            <a:pPr algn="ctr" defTabSz="1855470"/>
            <a:endParaRPr kumimoji="1" lang="en-US" altLang="ja-JP" sz="3655" dirty="0">
              <a:solidFill>
                <a:prstClr val="white"/>
              </a:solidFill>
              <a:latin typeface="Calibri"/>
              <a:ea typeface="MS PGothic" panose="020B0600070205080204" pitchFamily="50" charset="-128"/>
            </a:endParaRPr>
          </a:p>
          <a:p>
            <a:pPr algn="ctr" defTabSz="1855470"/>
            <a:endParaRPr kumimoji="1" lang="en-US" altLang="ja-JP" sz="3655" dirty="0">
              <a:solidFill>
                <a:prstClr val="white"/>
              </a:solidFill>
              <a:latin typeface="Calibri"/>
              <a:ea typeface="MS PGothic" panose="020B0600070205080204" pitchFamily="50" charset="-128"/>
            </a:endParaRPr>
          </a:p>
          <a:p>
            <a:pPr algn="ctr" defTabSz="1855470"/>
            <a:endParaRPr kumimoji="1" lang="en-US" altLang="ja-JP" sz="3655" dirty="0">
              <a:solidFill>
                <a:prstClr val="white"/>
              </a:solidFill>
              <a:latin typeface="Calibri"/>
              <a:ea typeface="MS PGothic" panose="020B0600070205080204" pitchFamily="50" charset="-128"/>
            </a:endParaRPr>
          </a:p>
          <a:p>
            <a:pPr algn="ctr" defTabSz="1855470"/>
            <a:endParaRPr kumimoji="1" lang="ja-JP" altLang="en-US" sz="3655" dirty="0">
              <a:solidFill>
                <a:prstClr val="white"/>
              </a:solidFill>
              <a:latin typeface="Calibri"/>
              <a:ea typeface="MS PGothic" panose="020B0600070205080204" pitchFamily="50" charset="-128"/>
            </a:endParaRPr>
          </a:p>
        </p:txBody>
      </p:sp>
      <p:pic>
        <p:nvPicPr>
          <p:cNvPr id="25" name="図 2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2063" y="13013994"/>
            <a:ext cx="14282953" cy="7105440"/>
          </a:xfrm>
          <a:prstGeom prst="rect">
            <a:avLst/>
          </a:prstGeom>
        </p:spPr>
      </p:pic>
      <p:sp>
        <p:nvSpPr>
          <p:cNvPr id="24" name="四角形: 角を丸くする 22"/>
          <p:cNvSpPr/>
          <p:nvPr/>
        </p:nvSpPr>
        <p:spPr>
          <a:xfrm>
            <a:off x="581770" y="2000383"/>
            <a:ext cx="13151077" cy="1382975"/>
          </a:xfrm>
          <a:custGeom>
            <a:avLst/>
            <a:gdLst>
              <a:gd name="connsiteX0" fmla="*/ 0 w 6105751"/>
              <a:gd name="connsiteY0" fmla="*/ 570568 h 3423340"/>
              <a:gd name="connsiteX1" fmla="*/ 570568 w 6105751"/>
              <a:gd name="connsiteY1" fmla="*/ 0 h 3423340"/>
              <a:gd name="connsiteX2" fmla="*/ 5535183 w 6105751"/>
              <a:gd name="connsiteY2" fmla="*/ 0 h 3423340"/>
              <a:gd name="connsiteX3" fmla="*/ 6105751 w 6105751"/>
              <a:gd name="connsiteY3" fmla="*/ 570568 h 3423340"/>
              <a:gd name="connsiteX4" fmla="*/ 6105751 w 6105751"/>
              <a:gd name="connsiteY4" fmla="*/ 2852772 h 3423340"/>
              <a:gd name="connsiteX5" fmla="*/ 5535183 w 6105751"/>
              <a:gd name="connsiteY5" fmla="*/ 3423340 h 3423340"/>
              <a:gd name="connsiteX6" fmla="*/ 570568 w 6105751"/>
              <a:gd name="connsiteY6" fmla="*/ 3423340 h 3423340"/>
              <a:gd name="connsiteX7" fmla="*/ 0 w 6105751"/>
              <a:gd name="connsiteY7" fmla="*/ 2852772 h 3423340"/>
              <a:gd name="connsiteX8" fmla="*/ 0 w 6105751"/>
              <a:gd name="connsiteY8" fmla="*/ 570568 h 3423340"/>
              <a:gd name="connsiteX0-1" fmla="*/ 0 w 6105751"/>
              <a:gd name="connsiteY0-2" fmla="*/ 570568 h 3423340"/>
              <a:gd name="connsiteX1-3" fmla="*/ 570568 w 6105751"/>
              <a:gd name="connsiteY1-4" fmla="*/ 0 h 3423340"/>
              <a:gd name="connsiteX2-5" fmla="*/ 5535183 w 6105751"/>
              <a:gd name="connsiteY2-6" fmla="*/ 0 h 3423340"/>
              <a:gd name="connsiteX3-7" fmla="*/ 6105751 w 6105751"/>
              <a:gd name="connsiteY3-8" fmla="*/ 319430 h 3423340"/>
              <a:gd name="connsiteX4-9" fmla="*/ 6105751 w 6105751"/>
              <a:gd name="connsiteY4-10" fmla="*/ 2852772 h 3423340"/>
              <a:gd name="connsiteX5-11" fmla="*/ 5535183 w 6105751"/>
              <a:gd name="connsiteY5-12" fmla="*/ 3423340 h 3423340"/>
              <a:gd name="connsiteX6-13" fmla="*/ 570568 w 6105751"/>
              <a:gd name="connsiteY6-14" fmla="*/ 3423340 h 3423340"/>
              <a:gd name="connsiteX7-15" fmla="*/ 0 w 6105751"/>
              <a:gd name="connsiteY7-16" fmla="*/ 2852772 h 3423340"/>
              <a:gd name="connsiteX8-17" fmla="*/ 0 w 6105751"/>
              <a:gd name="connsiteY8-18" fmla="*/ 570568 h 3423340"/>
              <a:gd name="connsiteX0-19" fmla="*/ 0 w 6105751"/>
              <a:gd name="connsiteY0-20" fmla="*/ 570568 h 3423340"/>
              <a:gd name="connsiteX1-21" fmla="*/ 570568 w 6105751"/>
              <a:gd name="connsiteY1-22" fmla="*/ 0 h 3423340"/>
              <a:gd name="connsiteX2-23" fmla="*/ 5754124 w 6105751"/>
              <a:gd name="connsiteY2-24" fmla="*/ 0 h 3423340"/>
              <a:gd name="connsiteX3-25" fmla="*/ 6105751 w 6105751"/>
              <a:gd name="connsiteY3-26" fmla="*/ 319430 h 3423340"/>
              <a:gd name="connsiteX4-27" fmla="*/ 6105751 w 6105751"/>
              <a:gd name="connsiteY4-28" fmla="*/ 2852772 h 3423340"/>
              <a:gd name="connsiteX5-29" fmla="*/ 5535183 w 6105751"/>
              <a:gd name="connsiteY5-30" fmla="*/ 3423340 h 3423340"/>
              <a:gd name="connsiteX6-31" fmla="*/ 570568 w 6105751"/>
              <a:gd name="connsiteY6-32" fmla="*/ 3423340 h 3423340"/>
              <a:gd name="connsiteX7-33" fmla="*/ 0 w 6105751"/>
              <a:gd name="connsiteY7-34" fmla="*/ 2852772 h 3423340"/>
              <a:gd name="connsiteX8-35" fmla="*/ 0 w 6105751"/>
              <a:gd name="connsiteY8-36" fmla="*/ 570568 h 3423340"/>
              <a:gd name="connsiteX0-37" fmla="*/ 0 w 6105751"/>
              <a:gd name="connsiteY0-38" fmla="*/ 570568 h 3423340"/>
              <a:gd name="connsiteX1-39" fmla="*/ 570568 w 6105751"/>
              <a:gd name="connsiteY1-40" fmla="*/ 0 h 3423340"/>
              <a:gd name="connsiteX2-41" fmla="*/ 5715488 w 6105751"/>
              <a:gd name="connsiteY2-42" fmla="*/ 6440 h 3423340"/>
              <a:gd name="connsiteX3-43" fmla="*/ 6105751 w 6105751"/>
              <a:gd name="connsiteY3-44" fmla="*/ 319430 h 3423340"/>
              <a:gd name="connsiteX4-45" fmla="*/ 6105751 w 6105751"/>
              <a:gd name="connsiteY4-46" fmla="*/ 2852772 h 3423340"/>
              <a:gd name="connsiteX5-47" fmla="*/ 5535183 w 6105751"/>
              <a:gd name="connsiteY5-48" fmla="*/ 3423340 h 3423340"/>
              <a:gd name="connsiteX6-49" fmla="*/ 570568 w 6105751"/>
              <a:gd name="connsiteY6-50" fmla="*/ 3423340 h 3423340"/>
              <a:gd name="connsiteX7-51" fmla="*/ 0 w 6105751"/>
              <a:gd name="connsiteY7-52" fmla="*/ 2852772 h 3423340"/>
              <a:gd name="connsiteX8-53" fmla="*/ 0 w 6105751"/>
              <a:gd name="connsiteY8-54" fmla="*/ 570568 h 3423340"/>
              <a:gd name="connsiteX0-55" fmla="*/ 0 w 6105751"/>
              <a:gd name="connsiteY0-56" fmla="*/ 570568 h 3423340"/>
              <a:gd name="connsiteX1-57" fmla="*/ 570568 w 6105751"/>
              <a:gd name="connsiteY1-58" fmla="*/ 0 h 3423340"/>
              <a:gd name="connsiteX2-59" fmla="*/ 5715488 w 6105751"/>
              <a:gd name="connsiteY2-60" fmla="*/ 6440 h 3423340"/>
              <a:gd name="connsiteX3-61" fmla="*/ 6105751 w 6105751"/>
              <a:gd name="connsiteY3-62" fmla="*/ 319430 h 3423340"/>
              <a:gd name="connsiteX4-63" fmla="*/ 6105751 w 6105751"/>
              <a:gd name="connsiteY4-64" fmla="*/ 3091031 h 3423340"/>
              <a:gd name="connsiteX5-65" fmla="*/ 5535183 w 6105751"/>
              <a:gd name="connsiteY5-66" fmla="*/ 3423340 h 3423340"/>
              <a:gd name="connsiteX6-67" fmla="*/ 570568 w 6105751"/>
              <a:gd name="connsiteY6-68" fmla="*/ 3423340 h 3423340"/>
              <a:gd name="connsiteX7-69" fmla="*/ 0 w 6105751"/>
              <a:gd name="connsiteY7-70" fmla="*/ 2852772 h 3423340"/>
              <a:gd name="connsiteX8-71" fmla="*/ 0 w 6105751"/>
              <a:gd name="connsiteY8-72" fmla="*/ 570568 h 3423340"/>
              <a:gd name="connsiteX0-73" fmla="*/ 0 w 6105751"/>
              <a:gd name="connsiteY0-74" fmla="*/ 570568 h 3423340"/>
              <a:gd name="connsiteX1-75" fmla="*/ 570568 w 6105751"/>
              <a:gd name="connsiteY1-76" fmla="*/ 0 h 3423340"/>
              <a:gd name="connsiteX2-77" fmla="*/ 5715488 w 6105751"/>
              <a:gd name="connsiteY2-78" fmla="*/ 6440 h 3423340"/>
              <a:gd name="connsiteX3-79" fmla="*/ 6105751 w 6105751"/>
              <a:gd name="connsiteY3-80" fmla="*/ 319430 h 3423340"/>
              <a:gd name="connsiteX4-81" fmla="*/ 6105751 w 6105751"/>
              <a:gd name="connsiteY4-82" fmla="*/ 3091031 h 3423340"/>
              <a:gd name="connsiteX5-83" fmla="*/ 5786321 w 6105751"/>
              <a:gd name="connsiteY5-84" fmla="*/ 3416900 h 3423340"/>
              <a:gd name="connsiteX6-85" fmla="*/ 570568 w 6105751"/>
              <a:gd name="connsiteY6-86" fmla="*/ 3423340 h 3423340"/>
              <a:gd name="connsiteX7-87" fmla="*/ 0 w 6105751"/>
              <a:gd name="connsiteY7-88" fmla="*/ 2852772 h 3423340"/>
              <a:gd name="connsiteX8-89" fmla="*/ 0 w 6105751"/>
              <a:gd name="connsiteY8-90" fmla="*/ 570568 h 3423340"/>
              <a:gd name="connsiteX0-91" fmla="*/ 0 w 6105751"/>
              <a:gd name="connsiteY0-92" fmla="*/ 570568 h 3423340"/>
              <a:gd name="connsiteX1-93" fmla="*/ 338748 w 6105751"/>
              <a:gd name="connsiteY1-94" fmla="*/ 0 h 3423340"/>
              <a:gd name="connsiteX2-95" fmla="*/ 5715488 w 6105751"/>
              <a:gd name="connsiteY2-96" fmla="*/ 6440 h 3423340"/>
              <a:gd name="connsiteX3-97" fmla="*/ 6105751 w 6105751"/>
              <a:gd name="connsiteY3-98" fmla="*/ 319430 h 3423340"/>
              <a:gd name="connsiteX4-99" fmla="*/ 6105751 w 6105751"/>
              <a:gd name="connsiteY4-100" fmla="*/ 3091031 h 3423340"/>
              <a:gd name="connsiteX5-101" fmla="*/ 5786321 w 6105751"/>
              <a:gd name="connsiteY5-102" fmla="*/ 3416900 h 3423340"/>
              <a:gd name="connsiteX6-103" fmla="*/ 570568 w 6105751"/>
              <a:gd name="connsiteY6-104" fmla="*/ 3423340 h 3423340"/>
              <a:gd name="connsiteX7-105" fmla="*/ 0 w 6105751"/>
              <a:gd name="connsiteY7-106" fmla="*/ 2852772 h 3423340"/>
              <a:gd name="connsiteX8-107" fmla="*/ 0 w 6105751"/>
              <a:gd name="connsiteY8-108" fmla="*/ 570568 h 3423340"/>
              <a:gd name="connsiteX0-109" fmla="*/ 6440 w 6105751"/>
              <a:gd name="connsiteY0-110" fmla="*/ 332309 h 3423340"/>
              <a:gd name="connsiteX1-111" fmla="*/ 338748 w 6105751"/>
              <a:gd name="connsiteY1-112" fmla="*/ 0 h 3423340"/>
              <a:gd name="connsiteX2-113" fmla="*/ 5715488 w 6105751"/>
              <a:gd name="connsiteY2-114" fmla="*/ 6440 h 3423340"/>
              <a:gd name="connsiteX3-115" fmla="*/ 6105751 w 6105751"/>
              <a:gd name="connsiteY3-116" fmla="*/ 319430 h 3423340"/>
              <a:gd name="connsiteX4-117" fmla="*/ 6105751 w 6105751"/>
              <a:gd name="connsiteY4-118" fmla="*/ 3091031 h 3423340"/>
              <a:gd name="connsiteX5-119" fmla="*/ 5786321 w 6105751"/>
              <a:gd name="connsiteY5-120" fmla="*/ 3416900 h 3423340"/>
              <a:gd name="connsiteX6-121" fmla="*/ 570568 w 6105751"/>
              <a:gd name="connsiteY6-122" fmla="*/ 3423340 h 3423340"/>
              <a:gd name="connsiteX7-123" fmla="*/ 0 w 6105751"/>
              <a:gd name="connsiteY7-124" fmla="*/ 2852772 h 3423340"/>
              <a:gd name="connsiteX8-125" fmla="*/ 6440 w 6105751"/>
              <a:gd name="connsiteY8-126" fmla="*/ 332309 h 3423340"/>
              <a:gd name="connsiteX0-127" fmla="*/ 19319 w 6118630"/>
              <a:gd name="connsiteY0-128" fmla="*/ 332309 h 3426800"/>
              <a:gd name="connsiteX1-129" fmla="*/ 351627 w 6118630"/>
              <a:gd name="connsiteY1-130" fmla="*/ 0 h 3426800"/>
              <a:gd name="connsiteX2-131" fmla="*/ 5728367 w 6118630"/>
              <a:gd name="connsiteY2-132" fmla="*/ 6440 h 3426800"/>
              <a:gd name="connsiteX3-133" fmla="*/ 6118630 w 6118630"/>
              <a:gd name="connsiteY3-134" fmla="*/ 319430 h 3426800"/>
              <a:gd name="connsiteX4-135" fmla="*/ 6118630 w 6118630"/>
              <a:gd name="connsiteY4-136" fmla="*/ 3091031 h 3426800"/>
              <a:gd name="connsiteX5-137" fmla="*/ 5799200 w 6118630"/>
              <a:gd name="connsiteY5-138" fmla="*/ 3416900 h 3426800"/>
              <a:gd name="connsiteX6-139" fmla="*/ 583447 w 6118630"/>
              <a:gd name="connsiteY6-140" fmla="*/ 3423340 h 3426800"/>
              <a:gd name="connsiteX7-141" fmla="*/ 0 w 6118630"/>
              <a:gd name="connsiteY7-142" fmla="*/ 3161865 h 3426800"/>
              <a:gd name="connsiteX8-143" fmla="*/ 19319 w 6118630"/>
              <a:gd name="connsiteY8-144" fmla="*/ 332309 h 3426800"/>
              <a:gd name="connsiteX0-145" fmla="*/ 19319 w 6118630"/>
              <a:gd name="connsiteY0-146" fmla="*/ 332309 h 3437941"/>
              <a:gd name="connsiteX1-147" fmla="*/ 351627 w 6118630"/>
              <a:gd name="connsiteY1-148" fmla="*/ 0 h 3437941"/>
              <a:gd name="connsiteX2-149" fmla="*/ 5728367 w 6118630"/>
              <a:gd name="connsiteY2-150" fmla="*/ 6440 h 3437941"/>
              <a:gd name="connsiteX3-151" fmla="*/ 6118630 w 6118630"/>
              <a:gd name="connsiteY3-152" fmla="*/ 319430 h 3437941"/>
              <a:gd name="connsiteX4-153" fmla="*/ 6118630 w 6118630"/>
              <a:gd name="connsiteY4-154" fmla="*/ 3091031 h 3437941"/>
              <a:gd name="connsiteX5-155" fmla="*/ 5799200 w 6118630"/>
              <a:gd name="connsiteY5-156" fmla="*/ 3416900 h 3437941"/>
              <a:gd name="connsiteX6-157" fmla="*/ 319430 w 6118630"/>
              <a:gd name="connsiteY6-158" fmla="*/ 3436219 h 3437941"/>
              <a:gd name="connsiteX7-159" fmla="*/ 0 w 6118630"/>
              <a:gd name="connsiteY7-160" fmla="*/ 3161865 h 3437941"/>
              <a:gd name="connsiteX8-161" fmla="*/ 19319 w 6118630"/>
              <a:gd name="connsiteY8-162" fmla="*/ 332309 h 3437941"/>
              <a:gd name="connsiteX0-163" fmla="*/ 19319 w 6118630"/>
              <a:gd name="connsiteY0-164" fmla="*/ 332309 h 3437941"/>
              <a:gd name="connsiteX1-165" fmla="*/ 351627 w 6118630"/>
              <a:gd name="connsiteY1-166" fmla="*/ 0 h 3437941"/>
              <a:gd name="connsiteX2-167" fmla="*/ 5728367 w 6118630"/>
              <a:gd name="connsiteY2-168" fmla="*/ 6440 h 3437941"/>
              <a:gd name="connsiteX3-169" fmla="*/ 6118630 w 6118630"/>
              <a:gd name="connsiteY3-170" fmla="*/ 319430 h 3437941"/>
              <a:gd name="connsiteX4-171" fmla="*/ 6116392 w 6118630"/>
              <a:gd name="connsiteY4-172" fmla="*/ 2493135 h 3437941"/>
              <a:gd name="connsiteX5-173" fmla="*/ 6118630 w 6118630"/>
              <a:gd name="connsiteY5-174" fmla="*/ 3091031 h 3437941"/>
              <a:gd name="connsiteX6-175" fmla="*/ 5799200 w 6118630"/>
              <a:gd name="connsiteY6-176" fmla="*/ 3416900 h 3437941"/>
              <a:gd name="connsiteX7-177" fmla="*/ 319430 w 6118630"/>
              <a:gd name="connsiteY7-178" fmla="*/ 3436219 h 3437941"/>
              <a:gd name="connsiteX8-179" fmla="*/ 0 w 6118630"/>
              <a:gd name="connsiteY8-180" fmla="*/ 3161865 h 3437941"/>
              <a:gd name="connsiteX9" fmla="*/ 19319 w 6118630"/>
              <a:gd name="connsiteY9" fmla="*/ 332309 h 3437941"/>
              <a:gd name="connsiteX0-181" fmla="*/ 19319 w 6118630"/>
              <a:gd name="connsiteY0-182" fmla="*/ 332309 h 3437941"/>
              <a:gd name="connsiteX1-183" fmla="*/ 351627 w 6118630"/>
              <a:gd name="connsiteY1-184" fmla="*/ 0 h 3437941"/>
              <a:gd name="connsiteX2-185" fmla="*/ 5728367 w 6118630"/>
              <a:gd name="connsiteY2-186" fmla="*/ 6440 h 3437941"/>
              <a:gd name="connsiteX3-187" fmla="*/ 6118630 w 6118630"/>
              <a:gd name="connsiteY3-188" fmla="*/ 319430 h 3437941"/>
              <a:gd name="connsiteX4-189" fmla="*/ 6116392 w 6118630"/>
              <a:gd name="connsiteY4-190" fmla="*/ 2493135 h 3437941"/>
              <a:gd name="connsiteX5-191" fmla="*/ 6109952 w 6118630"/>
              <a:gd name="connsiteY5-192" fmla="*/ 2628363 h 3437941"/>
              <a:gd name="connsiteX6-193" fmla="*/ 6118630 w 6118630"/>
              <a:gd name="connsiteY6-194" fmla="*/ 3091031 h 3437941"/>
              <a:gd name="connsiteX7-195" fmla="*/ 5799200 w 6118630"/>
              <a:gd name="connsiteY7-196" fmla="*/ 3416900 h 3437941"/>
              <a:gd name="connsiteX8-197" fmla="*/ 319430 w 6118630"/>
              <a:gd name="connsiteY8-198" fmla="*/ 3436219 h 3437941"/>
              <a:gd name="connsiteX9-199" fmla="*/ 0 w 6118630"/>
              <a:gd name="connsiteY9-200" fmla="*/ 3161865 h 3437941"/>
              <a:gd name="connsiteX10" fmla="*/ 19319 w 6118630"/>
              <a:gd name="connsiteY10" fmla="*/ 332309 h 3437941"/>
              <a:gd name="connsiteX0-201" fmla="*/ 19319 w 6118630"/>
              <a:gd name="connsiteY0-202" fmla="*/ 332309 h 3437941"/>
              <a:gd name="connsiteX1-203" fmla="*/ 351627 w 6118630"/>
              <a:gd name="connsiteY1-204" fmla="*/ 0 h 3437941"/>
              <a:gd name="connsiteX2-205" fmla="*/ 5728367 w 6118630"/>
              <a:gd name="connsiteY2-206" fmla="*/ 6440 h 3437941"/>
              <a:gd name="connsiteX3-207" fmla="*/ 6118630 w 6118630"/>
              <a:gd name="connsiteY3-208" fmla="*/ 319430 h 3437941"/>
              <a:gd name="connsiteX4-209" fmla="*/ 6109952 w 6118630"/>
              <a:gd name="connsiteY4-210" fmla="*/ 2338589 h 3437941"/>
              <a:gd name="connsiteX5-211" fmla="*/ 6116392 w 6118630"/>
              <a:gd name="connsiteY5-212" fmla="*/ 2493135 h 3437941"/>
              <a:gd name="connsiteX6-213" fmla="*/ 6109952 w 6118630"/>
              <a:gd name="connsiteY6-214" fmla="*/ 2628363 h 3437941"/>
              <a:gd name="connsiteX7-215" fmla="*/ 6118630 w 6118630"/>
              <a:gd name="connsiteY7-216" fmla="*/ 3091031 h 3437941"/>
              <a:gd name="connsiteX8-217" fmla="*/ 5799200 w 6118630"/>
              <a:gd name="connsiteY8-218" fmla="*/ 3416900 h 3437941"/>
              <a:gd name="connsiteX9-219" fmla="*/ 319430 w 6118630"/>
              <a:gd name="connsiteY9-220" fmla="*/ 3436219 h 3437941"/>
              <a:gd name="connsiteX10-221" fmla="*/ 0 w 6118630"/>
              <a:gd name="connsiteY10-222" fmla="*/ 3161865 h 3437941"/>
              <a:gd name="connsiteX11" fmla="*/ 19319 w 6118630"/>
              <a:gd name="connsiteY11" fmla="*/ 332309 h 3437941"/>
              <a:gd name="connsiteX0-223" fmla="*/ 19319 w 6296696"/>
              <a:gd name="connsiteY0-224" fmla="*/ 332309 h 3437941"/>
              <a:gd name="connsiteX1-225" fmla="*/ 351627 w 6296696"/>
              <a:gd name="connsiteY1-226" fmla="*/ 0 h 3437941"/>
              <a:gd name="connsiteX2-227" fmla="*/ 5728367 w 6296696"/>
              <a:gd name="connsiteY2-228" fmla="*/ 6440 h 3437941"/>
              <a:gd name="connsiteX3-229" fmla="*/ 6118630 w 6296696"/>
              <a:gd name="connsiteY3-230" fmla="*/ 319430 h 3437941"/>
              <a:gd name="connsiteX4-231" fmla="*/ 6109952 w 6296696"/>
              <a:gd name="connsiteY4-232" fmla="*/ 2338589 h 3437941"/>
              <a:gd name="connsiteX5-233" fmla="*/ 6296696 w 6296696"/>
              <a:gd name="connsiteY5-234" fmla="*/ 2493135 h 3437941"/>
              <a:gd name="connsiteX6-235" fmla="*/ 6109952 w 6296696"/>
              <a:gd name="connsiteY6-236" fmla="*/ 2628363 h 3437941"/>
              <a:gd name="connsiteX7-237" fmla="*/ 6118630 w 6296696"/>
              <a:gd name="connsiteY7-238" fmla="*/ 3091031 h 3437941"/>
              <a:gd name="connsiteX8-239" fmla="*/ 5799200 w 6296696"/>
              <a:gd name="connsiteY8-240" fmla="*/ 3416900 h 3437941"/>
              <a:gd name="connsiteX9-241" fmla="*/ 319430 w 6296696"/>
              <a:gd name="connsiteY9-242" fmla="*/ 3436219 h 3437941"/>
              <a:gd name="connsiteX10-243" fmla="*/ 0 w 6296696"/>
              <a:gd name="connsiteY10-244" fmla="*/ 3161865 h 3437941"/>
              <a:gd name="connsiteX11-245" fmla="*/ 19319 w 6296696"/>
              <a:gd name="connsiteY11-246" fmla="*/ 332309 h 3437941"/>
              <a:gd name="connsiteX0-247" fmla="*/ 19319 w 6296696"/>
              <a:gd name="connsiteY0-248" fmla="*/ 332309 h 3437941"/>
              <a:gd name="connsiteX1-249" fmla="*/ 351627 w 6296696"/>
              <a:gd name="connsiteY1-250" fmla="*/ 0 h 3437941"/>
              <a:gd name="connsiteX2-251" fmla="*/ 5728367 w 6296696"/>
              <a:gd name="connsiteY2-252" fmla="*/ 6440 h 3437941"/>
              <a:gd name="connsiteX3-253" fmla="*/ 6118630 w 6296696"/>
              <a:gd name="connsiteY3-254" fmla="*/ 319430 h 3437941"/>
              <a:gd name="connsiteX4-255" fmla="*/ 6109952 w 6296696"/>
              <a:gd name="connsiteY4-256" fmla="*/ 2338589 h 3437941"/>
              <a:gd name="connsiteX5-257" fmla="*/ 6296696 w 6296696"/>
              <a:gd name="connsiteY5-258" fmla="*/ 2493135 h 3437941"/>
              <a:gd name="connsiteX6-259" fmla="*/ 6103513 w 6296696"/>
              <a:gd name="connsiteY6-260" fmla="*/ 2512454 h 3437941"/>
              <a:gd name="connsiteX7-261" fmla="*/ 6118630 w 6296696"/>
              <a:gd name="connsiteY7-262" fmla="*/ 3091031 h 3437941"/>
              <a:gd name="connsiteX8-263" fmla="*/ 5799200 w 6296696"/>
              <a:gd name="connsiteY8-264" fmla="*/ 3416900 h 3437941"/>
              <a:gd name="connsiteX9-265" fmla="*/ 319430 w 6296696"/>
              <a:gd name="connsiteY9-266" fmla="*/ 3436219 h 3437941"/>
              <a:gd name="connsiteX10-267" fmla="*/ 0 w 6296696"/>
              <a:gd name="connsiteY10-268" fmla="*/ 3161865 h 3437941"/>
              <a:gd name="connsiteX11-269" fmla="*/ 19319 w 6296696"/>
              <a:gd name="connsiteY11-270" fmla="*/ 332309 h 3437941"/>
              <a:gd name="connsiteX0-271" fmla="*/ 19319 w 6296696"/>
              <a:gd name="connsiteY0-272" fmla="*/ 332309 h 3437941"/>
              <a:gd name="connsiteX1-273" fmla="*/ 351627 w 6296696"/>
              <a:gd name="connsiteY1-274" fmla="*/ 0 h 3437941"/>
              <a:gd name="connsiteX2-275" fmla="*/ 5728367 w 6296696"/>
              <a:gd name="connsiteY2-276" fmla="*/ 6440 h 3437941"/>
              <a:gd name="connsiteX3-277" fmla="*/ 6118630 w 6296696"/>
              <a:gd name="connsiteY3-278" fmla="*/ 319430 h 3437941"/>
              <a:gd name="connsiteX4-279" fmla="*/ 6109952 w 6296696"/>
              <a:gd name="connsiteY4-280" fmla="*/ 2338589 h 3437941"/>
              <a:gd name="connsiteX5-281" fmla="*/ 6296696 w 6296696"/>
              <a:gd name="connsiteY5-282" fmla="*/ 2493135 h 3437941"/>
              <a:gd name="connsiteX6-283" fmla="*/ 6103513 w 6296696"/>
              <a:gd name="connsiteY6-284" fmla="*/ 2441620 h 3437941"/>
              <a:gd name="connsiteX7-285" fmla="*/ 6118630 w 6296696"/>
              <a:gd name="connsiteY7-286" fmla="*/ 3091031 h 3437941"/>
              <a:gd name="connsiteX8-287" fmla="*/ 5799200 w 6296696"/>
              <a:gd name="connsiteY8-288" fmla="*/ 3416900 h 3437941"/>
              <a:gd name="connsiteX9-289" fmla="*/ 319430 w 6296696"/>
              <a:gd name="connsiteY9-290" fmla="*/ 3436219 h 3437941"/>
              <a:gd name="connsiteX10-291" fmla="*/ 0 w 6296696"/>
              <a:gd name="connsiteY10-292" fmla="*/ 3161865 h 3437941"/>
              <a:gd name="connsiteX11-293" fmla="*/ 19319 w 6296696"/>
              <a:gd name="connsiteY11-294" fmla="*/ 332309 h 3437941"/>
              <a:gd name="connsiteX0-295" fmla="*/ 19319 w 6296696"/>
              <a:gd name="connsiteY0-296" fmla="*/ 332309 h 3437941"/>
              <a:gd name="connsiteX1-297" fmla="*/ 351627 w 6296696"/>
              <a:gd name="connsiteY1-298" fmla="*/ 0 h 3437941"/>
              <a:gd name="connsiteX2-299" fmla="*/ 5728367 w 6296696"/>
              <a:gd name="connsiteY2-300" fmla="*/ 6440 h 3437941"/>
              <a:gd name="connsiteX3-301" fmla="*/ 6118630 w 6296696"/>
              <a:gd name="connsiteY3-302" fmla="*/ 319430 h 3437941"/>
              <a:gd name="connsiteX4-303" fmla="*/ 6109952 w 6296696"/>
              <a:gd name="connsiteY4-304" fmla="*/ 2338589 h 3437941"/>
              <a:gd name="connsiteX5-305" fmla="*/ 6296696 w 6296696"/>
              <a:gd name="connsiteY5-306" fmla="*/ 2493135 h 3437941"/>
              <a:gd name="connsiteX6-307" fmla="*/ 6103513 w 6296696"/>
              <a:gd name="connsiteY6-308" fmla="*/ 2480256 h 3437941"/>
              <a:gd name="connsiteX7-309" fmla="*/ 6118630 w 6296696"/>
              <a:gd name="connsiteY7-310" fmla="*/ 3091031 h 3437941"/>
              <a:gd name="connsiteX8-311" fmla="*/ 5799200 w 6296696"/>
              <a:gd name="connsiteY8-312" fmla="*/ 3416900 h 3437941"/>
              <a:gd name="connsiteX9-313" fmla="*/ 319430 w 6296696"/>
              <a:gd name="connsiteY9-314" fmla="*/ 3436219 h 3437941"/>
              <a:gd name="connsiteX10-315" fmla="*/ 0 w 6296696"/>
              <a:gd name="connsiteY10-316" fmla="*/ 3161865 h 3437941"/>
              <a:gd name="connsiteX11-317" fmla="*/ 19319 w 6296696"/>
              <a:gd name="connsiteY11-318" fmla="*/ 332309 h 3437941"/>
              <a:gd name="connsiteX0-319" fmla="*/ 19319 w 6232302"/>
              <a:gd name="connsiteY0-320" fmla="*/ 332309 h 3437941"/>
              <a:gd name="connsiteX1-321" fmla="*/ 351627 w 6232302"/>
              <a:gd name="connsiteY1-322" fmla="*/ 0 h 3437941"/>
              <a:gd name="connsiteX2-323" fmla="*/ 5728367 w 6232302"/>
              <a:gd name="connsiteY2-324" fmla="*/ 6440 h 3437941"/>
              <a:gd name="connsiteX3-325" fmla="*/ 6118630 w 6232302"/>
              <a:gd name="connsiteY3-326" fmla="*/ 319430 h 3437941"/>
              <a:gd name="connsiteX4-327" fmla="*/ 6109952 w 6232302"/>
              <a:gd name="connsiteY4-328" fmla="*/ 2338589 h 3437941"/>
              <a:gd name="connsiteX5-329" fmla="*/ 6232302 w 6232302"/>
              <a:gd name="connsiteY5-330" fmla="*/ 2486695 h 3437941"/>
              <a:gd name="connsiteX6-331" fmla="*/ 6103513 w 6232302"/>
              <a:gd name="connsiteY6-332" fmla="*/ 2480256 h 3437941"/>
              <a:gd name="connsiteX7-333" fmla="*/ 6118630 w 6232302"/>
              <a:gd name="connsiteY7-334" fmla="*/ 3091031 h 3437941"/>
              <a:gd name="connsiteX8-335" fmla="*/ 5799200 w 6232302"/>
              <a:gd name="connsiteY8-336" fmla="*/ 3416900 h 3437941"/>
              <a:gd name="connsiteX9-337" fmla="*/ 319430 w 6232302"/>
              <a:gd name="connsiteY9-338" fmla="*/ 3436219 h 3437941"/>
              <a:gd name="connsiteX10-339" fmla="*/ 0 w 6232302"/>
              <a:gd name="connsiteY10-340" fmla="*/ 3161865 h 3437941"/>
              <a:gd name="connsiteX11-341" fmla="*/ 19319 w 6232302"/>
              <a:gd name="connsiteY11-342" fmla="*/ 332309 h 3437941"/>
              <a:gd name="connsiteX0-343" fmla="*/ 19319 w 6232302"/>
              <a:gd name="connsiteY0-344" fmla="*/ 332309 h 3437941"/>
              <a:gd name="connsiteX1-345" fmla="*/ 351627 w 6232302"/>
              <a:gd name="connsiteY1-346" fmla="*/ 0 h 3437941"/>
              <a:gd name="connsiteX2-347" fmla="*/ 5728367 w 6232302"/>
              <a:gd name="connsiteY2-348" fmla="*/ 6440 h 3437941"/>
              <a:gd name="connsiteX3-349" fmla="*/ 6118630 w 6232302"/>
              <a:gd name="connsiteY3-350" fmla="*/ 319430 h 3437941"/>
              <a:gd name="connsiteX4-351" fmla="*/ 6109952 w 6232302"/>
              <a:gd name="connsiteY4-352" fmla="*/ 2338589 h 3437941"/>
              <a:gd name="connsiteX5-353" fmla="*/ 6232302 w 6232302"/>
              <a:gd name="connsiteY5-354" fmla="*/ 2486695 h 3437941"/>
              <a:gd name="connsiteX6-355" fmla="*/ 6118630 w 6232302"/>
              <a:gd name="connsiteY6-356" fmla="*/ 3091031 h 3437941"/>
              <a:gd name="connsiteX7-357" fmla="*/ 5799200 w 6232302"/>
              <a:gd name="connsiteY7-358" fmla="*/ 3416900 h 3437941"/>
              <a:gd name="connsiteX8-359" fmla="*/ 319430 w 6232302"/>
              <a:gd name="connsiteY8-360" fmla="*/ 3436219 h 3437941"/>
              <a:gd name="connsiteX9-361" fmla="*/ 0 w 6232302"/>
              <a:gd name="connsiteY9-362" fmla="*/ 3161865 h 3437941"/>
              <a:gd name="connsiteX10-363" fmla="*/ 19319 w 6232302"/>
              <a:gd name="connsiteY10-364" fmla="*/ 332309 h 3437941"/>
              <a:gd name="connsiteX0-365" fmla="*/ 19319 w 6118630"/>
              <a:gd name="connsiteY0-366" fmla="*/ 332309 h 3437941"/>
              <a:gd name="connsiteX1-367" fmla="*/ 351627 w 6118630"/>
              <a:gd name="connsiteY1-368" fmla="*/ 0 h 3437941"/>
              <a:gd name="connsiteX2-369" fmla="*/ 5728367 w 6118630"/>
              <a:gd name="connsiteY2-370" fmla="*/ 6440 h 3437941"/>
              <a:gd name="connsiteX3-371" fmla="*/ 6118630 w 6118630"/>
              <a:gd name="connsiteY3-372" fmla="*/ 319430 h 3437941"/>
              <a:gd name="connsiteX4-373" fmla="*/ 6109952 w 6118630"/>
              <a:gd name="connsiteY4-374" fmla="*/ 2338589 h 3437941"/>
              <a:gd name="connsiteX5-375" fmla="*/ 6118630 w 6118630"/>
              <a:gd name="connsiteY5-376" fmla="*/ 3091031 h 3437941"/>
              <a:gd name="connsiteX6-377" fmla="*/ 5799200 w 6118630"/>
              <a:gd name="connsiteY6-378" fmla="*/ 3416900 h 3437941"/>
              <a:gd name="connsiteX7-379" fmla="*/ 319430 w 6118630"/>
              <a:gd name="connsiteY7-380" fmla="*/ 3436219 h 3437941"/>
              <a:gd name="connsiteX8-381" fmla="*/ 0 w 6118630"/>
              <a:gd name="connsiteY8-382" fmla="*/ 3161865 h 3437941"/>
              <a:gd name="connsiteX9-383" fmla="*/ 19319 w 6118630"/>
              <a:gd name="connsiteY9-384" fmla="*/ 332309 h 343794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9" y="connsiteY9-200"/>
              </a:cxn>
            </a:cxnLst>
            <a:rect l="l" t="t" r="r" b="b"/>
            <a:pathLst>
              <a:path w="6118630" h="3437941">
                <a:moveTo>
                  <a:pt x="19319" y="332309"/>
                </a:moveTo>
                <a:cubicBezTo>
                  <a:pt x="19319" y="17193"/>
                  <a:pt x="36511" y="0"/>
                  <a:pt x="351627" y="0"/>
                </a:cubicBezTo>
                <a:lnTo>
                  <a:pt x="5728367" y="6440"/>
                </a:lnTo>
                <a:cubicBezTo>
                  <a:pt x="6043483" y="6440"/>
                  <a:pt x="6118630" y="4314"/>
                  <a:pt x="6118630" y="319430"/>
                </a:cubicBezTo>
                <a:cubicBezTo>
                  <a:pt x="6115737" y="992483"/>
                  <a:pt x="6112845" y="1665536"/>
                  <a:pt x="6109952" y="2338589"/>
                </a:cubicBezTo>
                <a:lnTo>
                  <a:pt x="6118630" y="3091031"/>
                </a:lnTo>
                <a:cubicBezTo>
                  <a:pt x="6118630" y="3406147"/>
                  <a:pt x="6114316" y="3416900"/>
                  <a:pt x="5799200" y="3416900"/>
                </a:cubicBezTo>
                <a:lnTo>
                  <a:pt x="319430" y="3436219"/>
                </a:lnTo>
                <a:cubicBezTo>
                  <a:pt x="4314" y="3436219"/>
                  <a:pt x="0" y="3476981"/>
                  <a:pt x="0" y="3161865"/>
                </a:cubicBezTo>
                <a:cubicBezTo>
                  <a:pt x="2147" y="2321711"/>
                  <a:pt x="17172" y="1172463"/>
                  <a:pt x="19319" y="332309"/>
                </a:cubicBezTo>
                <a:close/>
              </a:path>
            </a:pathLst>
          </a:custGeom>
          <a:solidFill>
            <a:schemeClr val="bg1"/>
          </a:solidFill>
          <a:ln cap="rnd">
            <a:noFill/>
            <a:round/>
          </a:ln>
          <a:effectLst>
            <a:outerShdw blurRad="101600" dist="190500" dir="1800000" algn="tl" rotWithShape="0">
              <a:prstClr val="black">
                <a:alpha val="7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855470"/>
            <a:endParaRPr kumimoji="1" lang="en-US" altLang="ja-JP" sz="3655" dirty="0">
              <a:solidFill>
                <a:prstClr val="white"/>
              </a:solidFill>
              <a:latin typeface="Calibri"/>
              <a:ea typeface="MS PGothic" panose="020B0600070205080204" pitchFamily="50" charset="-128"/>
            </a:endParaRPr>
          </a:p>
          <a:p>
            <a:pPr algn="ctr" defTabSz="1855470"/>
            <a:endParaRPr kumimoji="1" lang="en-US" altLang="ja-JP" sz="3655" dirty="0">
              <a:solidFill>
                <a:prstClr val="white"/>
              </a:solidFill>
              <a:latin typeface="Calibri"/>
              <a:ea typeface="MS PGothic" panose="020B0600070205080204" pitchFamily="50" charset="-128"/>
            </a:endParaRPr>
          </a:p>
          <a:p>
            <a:pPr algn="ctr" defTabSz="1855470"/>
            <a:endParaRPr kumimoji="1" lang="en-US" altLang="ja-JP" sz="3655" dirty="0">
              <a:solidFill>
                <a:prstClr val="white"/>
              </a:solidFill>
              <a:latin typeface="Calibri"/>
              <a:ea typeface="MS PGothic" panose="020B0600070205080204" pitchFamily="50" charset="-128"/>
            </a:endParaRPr>
          </a:p>
          <a:p>
            <a:pPr algn="ctr" defTabSz="1855470"/>
            <a:endParaRPr kumimoji="1" lang="en-US" altLang="ja-JP" sz="3655" dirty="0">
              <a:solidFill>
                <a:prstClr val="white"/>
              </a:solidFill>
              <a:latin typeface="Calibri"/>
              <a:ea typeface="MS PGothic" panose="020B0600070205080204" pitchFamily="50" charset="-128"/>
            </a:endParaRPr>
          </a:p>
          <a:p>
            <a:pPr algn="ctr" defTabSz="1855470"/>
            <a:endParaRPr kumimoji="1" lang="en-US" altLang="ja-JP" sz="3655" dirty="0">
              <a:solidFill>
                <a:prstClr val="white"/>
              </a:solidFill>
              <a:latin typeface="Calibri"/>
              <a:ea typeface="MS PGothic" panose="020B0600070205080204" pitchFamily="50" charset="-128"/>
            </a:endParaRPr>
          </a:p>
          <a:p>
            <a:pPr algn="ctr" defTabSz="1855470"/>
            <a:endParaRPr kumimoji="1" lang="en-US" altLang="ja-JP" sz="3655" dirty="0">
              <a:solidFill>
                <a:prstClr val="white"/>
              </a:solidFill>
              <a:latin typeface="Calibri"/>
              <a:ea typeface="MS PGothic" panose="020B0600070205080204" pitchFamily="50" charset="-128"/>
            </a:endParaRPr>
          </a:p>
          <a:p>
            <a:pPr algn="ctr" defTabSz="1855470"/>
            <a:endParaRPr kumimoji="1" lang="en-US" altLang="ja-JP" sz="3655" dirty="0">
              <a:solidFill>
                <a:prstClr val="white"/>
              </a:solidFill>
              <a:latin typeface="Calibri"/>
              <a:ea typeface="MS PGothic" panose="020B0600070205080204" pitchFamily="50" charset="-128"/>
            </a:endParaRPr>
          </a:p>
          <a:p>
            <a:pPr algn="ctr" defTabSz="1855470"/>
            <a:endParaRPr kumimoji="1" lang="en-US" altLang="ja-JP" sz="3655" dirty="0">
              <a:solidFill>
                <a:prstClr val="white"/>
              </a:solidFill>
              <a:latin typeface="Calibri"/>
              <a:ea typeface="MS PGothic" panose="020B0600070205080204" pitchFamily="50" charset="-128"/>
            </a:endParaRPr>
          </a:p>
          <a:p>
            <a:pPr algn="ctr" defTabSz="1855470"/>
            <a:endParaRPr kumimoji="1" lang="en-US" altLang="ja-JP" sz="3655" dirty="0">
              <a:solidFill>
                <a:prstClr val="white"/>
              </a:solidFill>
              <a:latin typeface="Calibri"/>
              <a:ea typeface="MS PGothic" panose="020B0600070205080204" pitchFamily="50" charset="-128"/>
            </a:endParaRPr>
          </a:p>
          <a:p>
            <a:pPr algn="ctr" defTabSz="1855470"/>
            <a:endParaRPr kumimoji="1" lang="ja-JP" altLang="en-US" sz="3655" dirty="0">
              <a:solidFill>
                <a:prstClr val="white"/>
              </a:solidFill>
              <a:latin typeface="Calibri"/>
              <a:ea typeface="MS PGothic" panose="020B0600070205080204" pitchFamily="50" charset="-128"/>
            </a:endParaRPr>
          </a:p>
        </p:txBody>
      </p:sp>
      <p:sp>
        <p:nvSpPr>
          <p:cNvPr id="48" name="テキスト ボックス 47"/>
          <p:cNvSpPr txBox="1"/>
          <p:nvPr/>
        </p:nvSpPr>
        <p:spPr>
          <a:xfrm>
            <a:off x="7819390" y="18345785"/>
            <a:ext cx="6276340" cy="163004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l" defTabSz="1855470"/>
            <a:r>
              <a:rPr kumimoji="1" lang="ja-JP" altLang="en-US" sz="1825" dirty="0">
                <a:solidFill>
                  <a:prstClr val="black"/>
                </a:solidFill>
                <a:latin typeface="游ゴシック" panose="020B0400000000000000" pitchFamily="50" charset="-128"/>
                <a:ea typeface="游ゴシック" panose="020B0400000000000000" pitchFamily="50" charset="-128"/>
              </a:rPr>
              <a:t>　</a:t>
            </a:r>
            <a:r>
              <a:rPr kumimoji="1" lang="en-US" altLang="ja-JP" sz="2000" dirty="0">
                <a:solidFill>
                  <a:prstClr val="black"/>
                </a:solidFill>
                <a:latin typeface="游ゴシック" panose="020B0400000000000000" pitchFamily="50" charset="-128"/>
                <a:ea typeface="游ゴシック" panose="020B0400000000000000" pitchFamily="50" charset="-128"/>
              </a:rPr>
              <a:t>【</a:t>
            </a:r>
            <a:r>
              <a:rPr kumimoji="1" lang="ja-JP" altLang="en-US" sz="2000" dirty="0">
                <a:solidFill>
                  <a:prstClr val="black"/>
                </a:solidFill>
                <a:latin typeface="游ゴシック" panose="020B0400000000000000" pitchFamily="50" charset="-128"/>
                <a:ea typeface="游ゴシック" panose="020B0400000000000000" pitchFamily="50" charset="-128"/>
              </a:rPr>
              <a:t>スピーチコンテストに関する問合せ先</a:t>
            </a:r>
            <a:r>
              <a:rPr kumimoji="1" lang="en-US" altLang="ja-JP" sz="2000" dirty="0">
                <a:solidFill>
                  <a:prstClr val="black"/>
                </a:solidFill>
                <a:latin typeface="游ゴシック" panose="020B0400000000000000" pitchFamily="50" charset="-128"/>
                <a:ea typeface="游ゴシック" panose="020B0400000000000000" pitchFamily="50" charset="-128"/>
              </a:rPr>
              <a:t>】</a:t>
            </a:r>
            <a:endParaRPr kumimoji="1" lang="en-US" altLang="ja-JP" sz="2000" dirty="0">
              <a:solidFill>
                <a:prstClr val="black"/>
              </a:solidFill>
              <a:latin typeface="游ゴシック" panose="020B0400000000000000" pitchFamily="50" charset="-128"/>
              <a:ea typeface="游ゴシック" panose="020B0400000000000000" pitchFamily="50" charset="-128"/>
            </a:endParaRPr>
          </a:p>
          <a:p>
            <a:pPr algn="l" defTabSz="1855470"/>
            <a:r>
              <a:rPr kumimoji="1" lang="ja-JP" altLang="en-US" sz="2000" dirty="0">
                <a:solidFill>
                  <a:prstClr val="black"/>
                </a:solidFill>
                <a:latin typeface="游ゴシック" panose="020B0400000000000000" pitchFamily="50" charset="-128"/>
                <a:ea typeface="游ゴシック" panose="020B0400000000000000" pitchFamily="50" charset="-128"/>
              </a:rPr>
              <a:t>　愛知大学 国際交流課 国際教育推進係　</a:t>
            </a:r>
            <a:endParaRPr kumimoji="1" lang="en-US" altLang="ja-JP" sz="2000" dirty="0">
              <a:solidFill>
                <a:prstClr val="black"/>
              </a:solidFill>
              <a:latin typeface="游ゴシック" panose="020B0400000000000000" pitchFamily="50" charset="-128"/>
              <a:ea typeface="游ゴシック" panose="020B0400000000000000" pitchFamily="50" charset="-128"/>
            </a:endParaRPr>
          </a:p>
          <a:p>
            <a:pPr algn="l" defTabSz="1855470"/>
            <a:endParaRPr kumimoji="1" lang="en-US" altLang="ja-JP" sz="2000" dirty="0">
              <a:solidFill>
                <a:prstClr val="black"/>
              </a:solidFill>
              <a:latin typeface="游ゴシック" panose="020B0400000000000000" pitchFamily="50" charset="-128"/>
              <a:ea typeface="游ゴシック" panose="020B0400000000000000" pitchFamily="50" charset="-128"/>
            </a:endParaRPr>
          </a:p>
          <a:p>
            <a:pPr algn="l" defTabSz="1855470"/>
            <a:r>
              <a:rPr kumimoji="1" lang="ja-JP" altLang="en-US" sz="2000" dirty="0">
                <a:solidFill>
                  <a:prstClr val="black"/>
                </a:solidFill>
                <a:latin typeface="游ゴシック" panose="020B0400000000000000" pitchFamily="50" charset="-128"/>
                <a:ea typeface="游ゴシック" panose="020B0400000000000000" pitchFamily="50" charset="-128"/>
              </a:rPr>
              <a:t>　“江蘇杯”中国語スピーチコンテスト実施委員会 </a:t>
            </a:r>
            <a:endParaRPr kumimoji="1" lang="en-US" altLang="ja-JP" sz="2000" dirty="0">
              <a:solidFill>
                <a:prstClr val="black"/>
              </a:solidFill>
              <a:latin typeface="游ゴシック" panose="020B0400000000000000" pitchFamily="50" charset="-128"/>
              <a:ea typeface="游ゴシック" panose="020B0400000000000000" pitchFamily="50" charset="-128"/>
            </a:endParaRPr>
          </a:p>
          <a:p>
            <a:pPr algn="l" defTabSz="1855470"/>
            <a:r>
              <a:rPr kumimoji="1" lang="ja-JP" altLang="en-US" sz="2000" dirty="0">
                <a:solidFill>
                  <a:prstClr val="black"/>
                </a:solidFill>
                <a:latin typeface="游ゴシック" panose="020B0400000000000000" pitchFamily="50" charset="-128"/>
                <a:ea typeface="游ゴシック" panose="020B0400000000000000" pitchFamily="50" charset="-128"/>
              </a:rPr>
              <a:t>　</a:t>
            </a:r>
            <a:r>
              <a:rPr kumimoji="1" lang="en-US" altLang="ja-JP" sz="2000" dirty="0">
                <a:solidFill>
                  <a:prstClr val="black"/>
                </a:solidFill>
                <a:latin typeface="游ゴシック" panose="020B0400000000000000" pitchFamily="50" charset="-128"/>
                <a:ea typeface="游ゴシック" panose="020B0400000000000000" pitchFamily="50" charset="-128"/>
              </a:rPr>
              <a:t>Mail</a:t>
            </a:r>
            <a:r>
              <a:rPr kumimoji="1" lang="ja-JP" altLang="en-US" sz="2000" dirty="0">
                <a:solidFill>
                  <a:prstClr val="black"/>
                </a:solidFill>
                <a:latin typeface="游ゴシック" panose="020B0400000000000000" pitchFamily="50" charset="-128"/>
                <a:ea typeface="游ゴシック" panose="020B0400000000000000" pitchFamily="50" charset="-128"/>
              </a:rPr>
              <a:t>：</a:t>
            </a:r>
            <a:r>
              <a:rPr kumimoji="1" lang="en-US" altLang="ja-JP" sz="2000" dirty="0">
                <a:solidFill>
                  <a:prstClr val="black"/>
                </a:solidFill>
                <a:latin typeface="游ゴシック" panose="020B0400000000000000" pitchFamily="50" charset="-128"/>
                <a:ea typeface="游ゴシック" panose="020B0400000000000000" pitchFamily="50" charset="-128"/>
              </a:rPr>
              <a:t>stglobal@ml.aichi-u.ac.jp</a:t>
            </a:r>
            <a:endParaRPr kumimoji="1" lang="ja-JP" altLang="en-US" sz="2640" dirty="0">
              <a:solidFill>
                <a:srgbClr val="F79646">
                  <a:lumMod val="75000"/>
                </a:srgbClr>
              </a:solidFill>
              <a:latin typeface="Meiryo UI" panose="020B0604030504040204" pitchFamily="50" charset="-128"/>
              <a:ea typeface="Meiryo UI" panose="020B0604030504040204" pitchFamily="50" charset="-128"/>
            </a:endParaRPr>
          </a:p>
        </p:txBody>
      </p:sp>
      <p:sp>
        <p:nvSpPr>
          <p:cNvPr id="50" name="テキスト ボックス 49"/>
          <p:cNvSpPr txBox="1"/>
          <p:nvPr/>
        </p:nvSpPr>
        <p:spPr>
          <a:xfrm>
            <a:off x="959844" y="2026055"/>
            <a:ext cx="5565606" cy="435825"/>
          </a:xfrm>
          <a:prstGeom prst="rect">
            <a:avLst/>
          </a:prstGeom>
          <a:noFill/>
        </p:spPr>
        <p:txBody>
          <a:bodyPr wrap="square" rtlCol="0">
            <a:spAutoFit/>
          </a:bodyPr>
          <a:lstStyle/>
          <a:p>
            <a:pPr algn="l" defTabSz="1855470"/>
            <a:r>
              <a:rPr lang="ja-JP" altLang="en-US" sz="2230" b="1" dirty="0">
                <a:solidFill>
                  <a:srgbClr val="000000"/>
                </a:solidFill>
                <a:latin typeface="游ゴシック" panose="020B0400000000000000" pitchFamily="50" charset="-128"/>
                <a:ea typeface="游ゴシック" panose="020B0400000000000000" pitchFamily="50" charset="-128"/>
              </a:rPr>
              <a:t>朗読部門</a:t>
            </a:r>
            <a:r>
              <a:rPr lang="ja-JP" altLang="en-US" sz="2230" dirty="0">
                <a:solidFill>
                  <a:srgbClr val="000000"/>
                </a:solidFill>
                <a:latin typeface="游ゴシック" panose="020B0400000000000000" pitchFamily="50" charset="-128"/>
                <a:ea typeface="游ゴシック" panose="020B0400000000000000" pitchFamily="50" charset="-128"/>
              </a:rPr>
              <a:t>（</a:t>
            </a:r>
            <a:r>
              <a:rPr lang="en-US" altLang="ja-JP" sz="2230" dirty="0">
                <a:solidFill>
                  <a:srgbClr val="000000"/>
                </a:solidFill>
                <a:latin typeface="游ゴシック" panose="020B0400000000000000" pitchFamily="50" charset="-128"/>
                <a:ea typeface="游ゴシック" panose="020B0400000000000000" pitchFamily="50" charset="-128"/>
              </a:rPr>
              <a:t>A</a:t>
            </a:r>
            <a:r>
              <a:rPr lang="ja-JP" altLang="en-US" sz="2230" dirty="0">
                <a:solidFill>
                  <a:srgbClr val="000000"/>
                </a:solidFill>
                <a:latin typeface="游ゴシック" panose="020B0400000000000000" pitchFamily="50" charset="-128"/>
                <a:ea typeface="游ゴシック" panose="020B0400000000000000" pitchFamily="50" charset="-128"/>
              </a:rPr>
              <a:t>、</a:t>
            </a:r>
            <a:r>
              <a:rPr lang="en-US" altLang="ja-JP" sz="2230" dirty="0">
                <a:solidFill>
                  <a:srgbClr val="000000"/>
                </a:solidFill>
                <a:latin typeface="游ゴシック" panose="020B0400000000000000" pitchFamily="50" charset="-128"/>
                <a:ea typeface="游ゴシック" panose="020B0400000000000000" pitchFamily="50" charset="-128"/>
              </a:rPr>
              <a:t>B</a:t>
            </a:r>
            <a:r>
              <a:rPr lang="ja-JP" altLang="en-US" sz="2230" dirty="0">
                <a:solidFill>
                  <a:srgbClr val="000000"/>
                </a:solidFill>
                <a:latin typeface="游ゴシック" panose="020B0400000000000000" pitchFamily="50" charset="-128"/>
                <a:ea typeface="游ゴシック" panose="020B0400000000000000" pitchFamily="50" charset="-128"/>
              </a:rPr>
              <a:t>あわせて５分以内）：</a:t>
            </a:r>
            <a:endParaRPr kumimoji="1" lang="en-US" altLang="ja-JP" sz="2230" b="1" dirty="0">
              <a:solidFill>
                <a:prstClr val="black"/>
              </a:solidFill>
              <a:latin typeface="游ゴシック" panose="020B0400000000000000" pitchFamily="50" charset="-128"/>
              <a:ea typeface="游ゴシック" panose="020B0400000000000000" pitchFamily="50" charset="-128"/>
            </a:endParaRPr>
          </a:p>
        </p:txBody>
      </p:sp>
      <p:sp>
        <p:nvSpPr>
          <p:cNvPr id="26" name="テキスト ボックス 25"/>
          <p:cNvSpPr txBox="1"/>
          <p:nvPr/>
        </p:nvSpPr>
        <p:spPr>
          <a:xfrm>
            <a:off x="17145" y="333375"/>
            <a:ext cx="14194155" cy="583565"/>
          </a:xfrm>
          <a:prstGeom prst="rect">
            <a:avLst/>
          </a:prstGeom>
          <a:noFill/>
        </p:spPr>
        <p:txBody>
          <a:bodyPr wrap="square" rtlCol="0">
            <a:spAutoFit/>
          </a:bodyPr>
          <a:lstStyle/>
          <a:p>
            <a:pPr defTabSz="1855470"/>
            <a:r>
              <a:rPr lang="ja-JP" altLang="en-US" sz="3200" dirty="0">
                <a:solidFill>
                  <a:srgbClr val="000000"/>
                </a:solidFill>
                <a:latin typeface="游ゴシック" panose="020B0400000000000000" pitchFamily="50" charset="-128"/>
                <a:ea typeface="游ゴシック" panose="020B0400000000000000" pitchFamily="50" charset="-128"/>
              </a:rPr>
              <a:t> </a:t>
            </a:r>
            <a:r>
              <a:rPr lang="en-US" altLang="ja-JP" sz="3200" b="1" dirty="0">
                <a:solidFill>
                  <a:schemeClr val="tx1"/>
                </a:solidFill>
                <a:latin typeface="游ゴシック" panose="020B0400000000000000" pitchFamily="50" charset="-128"/>
                <a:ea typeface="游ゴシック" panose="020B0400000000000000" pitchFamily="50" charset="-128"/>
              </a:rPr>
              <a:t>2025</a:t>
            </a:r>
            <a:r>
              <a:rPr lang="ja-JP" altLang="en-US" sz="3200" b="1" dirty="0">
                <a:solidFill>
                  <a:schemeClr val="tx1"/>
                </a:solidFill>
                <a:latin typeface="游ゴシック" panose="020B0400000000000000" pitchFamily="50" charset="-128"/>
                <a:ea typeface="游ゴシック" panose="020B0400000000000000" pitchFamily="50" charset="-128"/>
              </a:rPr>
              <a:t>年“江蘇杯”中国語スピーチコンテスト</a:t>
            </a:r>
            <a:r>
              <a:rPr lang="en-US" altLang="ja-JP" sz="3200" b="1" dirty="0">
                <a:solidFill>
                  <a:schemeClr val="tx1"/>
                </a:solidFill>
                <a:latin typeface="游ゴシック" panose="020B0400000000000000" pitchFamily="50" charset="-128"/>
                <a:ea typeface="游ゴシック" panose="020B0400000000000000" pitchFamily="50" charset="-128"/>
              </a:rPr>
              <a:t>(</a:t>
            </a:r>
            <a:r>
              <a:rPr lang="ja-JP" altLang="en-US" sz="3200" b="1" dirty="0">
                <a:solidFill>
                  <a:schemeClr val="tx1"/>
                </a:solidFill>
                <a:latin typeface="游ゴシック" panose="020B0400000000000000" pitchFamily="50" charset="-128"/>
                <a:ea typeface="游ゴシック" panose="020B0400000000000000" pitchFamily="50" charset="-128"/>
              </a:rPr>
              <a:t>中部東海地区大会</a:t>
            </a:r>
            <a:r>
              <a:rPr lang="en-US" altLang="ja-JP" sz="3200" b="1" dirty="0">
                <a:solidFill>
                  <a:schemeClr val="tx1"/>
                </a:solidFill>
                <a:latin typeface="游ゴシック" panose="020B0400000000000000" pitchFamily="50" charset="-128"/>
                <a:ea typeface="游ゴシック" panose="020B0400000000000000" pitchFamily="50" charset="-128"/>
              </a:rPr>
              <a:t>)</a:t>
            </a:r>
            <a:r>
              <a:rPr lang="ja-JP" altLang="en-US" sz="3200" b="1" dirty="0">
                <a:solidFill>
                  <a:schemeClr val="tx1"/>
                </a:solidFill>
                <a:latin typeface="游ゴシック" panose="020B0400000000000000" pitchFamily="50" charset="-128"/>
                <a:ea typeface="游ゴシック" panose="020B0400000000000000" pitchFamily="50" charset="-128"/>
              </a:rPr>
              <a:t>実施概要</a:t>
            </a:r>
            <a:endParaRPr kumimoji="1" lang="ja-JP" altLang="en-US" sz="3200" b="1" dirty="0">
              <a:solidFill>
                <a:schemeClr val="tx1"/>
              </a:solidFill>
              <a:latin typeface="游ゴシック" panose="020B0400000000000000" pitchFamily="50" charset="-128"/>
              <a:ea typeface="游ゴシック" panose="020B0400000000000000" pitchFamily="50" charset="-128"/>
            </a:endParaRPr>
          </a:p>
        </p:txBody>
      </p:sp>
      <p:sp>
        <p:nvSpPr>
          <p:cNvPr id="27" name="テキスト ボックス 26"/>
          <p:cNvSpPr txBox="1"/>
          <p:nvPr/>
        </p:nvSpPr>
        <p:spPr>
          <a:xfrm>
            <a:off x="1319006" y="2454903"/>
            <a:ext cx="12058705" cy="779316"/>
          </a:xfrm>
          <a:prstGeom prst="rect">
            <a:avLst/>
          </a:prstGeom>
          <a:noFill/>
        </p:spPr>
        <p:txBody>
          <a:bodyPr wrap="square" rtlCol="0">
            <a:spAutoFit/>
          </a:bodyPr>
          <a:lstStyle/>
          <a:p>
            <a:pPr algn="l" defTabSz="1855470"/>
            <a:r>
              <a:rPr lang="en-US" altLang="ja-JP" sz="2230" dirty="0">
                <a:solidFill>
                  <a:srgbClr val="000000"/>
                </a:solidFill>
                <a:latin typeface="游ゴシック" panose="020B0400000000000000" pitchFamily="50" charset="-128"/>
                <a:ea typeface="游ゴシック" panose="020B0400000000000000" pitchFamily="50" charset="-128"/>
              </a:rPr>
              <a:t>A.</a:t>
            </a:r>
            <a:r>
              <a:rPr lang="ja-JP" altLang="en-US" sz="2230" dirty="0">
                <a:solidFill>
                  <a:srgbClr val="000000"/>
                </a:solidFill>
                <a:latin typeface="游ゴシック" panose="020B0400000000000000" pitchFamily="50" charset="-128"/>
                <a:ea typeface="游ゴシック" panose="020B0400000000000000" pitchFamily="50" charset="-128"/>
              </a:rPr>
              <a:t>自己紹介</a:t>
            </a:r>
            <a:r>
              <a:rPr lang="en-US" altLang="ja-JP" sz="2230" dirty="0">
                <a:solidFill>
                  <a:srgbClr val="000000"/>
                </a:solidFill>
                <a:latin typeface="游ゴシック" panose="020B0400000000000000" pitchFamily="50" charset="-128"/>
                <a:ea typeface="游ゴシック" panose="020B0400000000000000" pitchFamily="50" charset="-128"/>
              </a:rPr>
              <a:t>(</a:t>
            </a:r>
            <a:r>
              <a:rPr lang="ja-JP" altLang="en-US" sz="2230" dirty="0">
                <a:solidFill>
                  <a:srgbClr val="000000"/>
                </a:solidFill>
                <a:latin typeface="游ゴシック" panose="020B0400000000000000" pitchFamily="50" charset="-128"/>
                <a:ea typeface="游ゴシック" panose="020B0400000000000000" pitchFamily="50" charset="-128"/>
              </a:rPr>
              <a:t>１分以内</a:t>
            </a:r>
            <a:r>
              <a:rPr lang="en-US" altLang="ja-JP" sz="2230" dirty="0">
                <a:solidFill>
                  <a:srgbClr val="000000"/>
                </a:solidFill>
                <a:latin typeface="游ゴシック" panose="020B0400000000000000" pitchFamily="50" charset="-128"/>
                <a:ea typeface="游ゴシック" panose="020B0400000000000000" pitchFamily="50" charset="-128"/>
              </a:rPr>
              <a:t>)</a:t>
            </a:r>
            <a:r>
              <a:rPr lang="ja-JP" altLang="en-US" sz="2230" dirty="0">
                <a:solidFill>
                  <a:srgbClr val="000000"/>
                </a:solidFill>
                <a:latin typeface="游ゴシック" panose="020B0400000000000000" pitchFamily="50" charset="-128"/>
                <a:ea typeface="游ゴシック" panose="020B0400000000000000" pitchFamily="50" charset="-128"/>
              </a:rPr>
              <a:t>　時間を超過した場合は減点対象となります。</a:t>
            </a:r>
            <a:endParaRPr lang="en-US" altLang="ja-JP" sz="2230" dirty="0">
              <a:solidFill>
                <a:srgbClr val="000000"/>
              </a:solidFill>
              <a:latin typeface="游ゴシック" panose="020B0400000000000000" pitchFamily="50" charset="-128"/>
              <a:ea typeface="游ゴシック" panose="020B0400000000000000" pitchFamily="50" charset="-128"/>
            </a:endParaRPr>
          </a:p>
          <a:p>
            <a:pPr algn="l" defTabSz="1855470"/>
            <a:r>
              <a:rPr lang="en-US" altLang="ja-JP" sz="2230" dirty="0">
                <a:solidFill>
                  <a:srgbClr val="000000"/>
                </a:solidFill>
                <a:latin typeface="游ゴシック" panose="020B0400000000000000" pitchFamily="50" charset="-128"/>
                <a:ea typeface="游ゴシック" panose="020B0400000000000000" pitchFamily="50" charset="-128"/>
              </a:rPr>
              <a:t>B.</a:t>
            </a:r>
            <a:r>
              <a:rPr lang="ja-JP" altLang="en-US" sz="2230" dirty="0">
                <a:solidFill>
                  <a:srgbClr val="000000"/>
                </a:solidFill>
                <a:latin typeface="游ゴシック" panose="020B0400000000000000" pitchFamily="50" charset="-128"/>
                <a:ea typeface="游ゴシック" panose="020B0400000000000000" pitchFamily="50" charset="-128"/>
              </a:rPr>
              <a:t>朗読課題文２編のうち１編を選択</a:t>
            </a:r>
            <a:r>
              <a:rPr lang="en-US" altLang="ja-JP" sz="2230" dirty="0">
                <a:solidFill>
                  <a:srgbClr val="000000"/>
                </a:solidFill>
                <a:latin typeface="游ゴシック" panose="020B0400000000000000" pitchFamily="50" charset="-128"/>
                <a:ea typeface="游ゴシック" panose="020B0400000000000000" pitchFamily="50" charset="-128"/>
              </a:rPr>
              <a:t>(</a:t>
            </a:r>
            <a:r>
              <a:rPr lang="ja-JP" altLang="en-US" sz="2230" dirty="0">
                <a:solidFill>
                  <a:srgbClr val="000000"/>
                </a:solidFill>
                <a:latin typeface="游ゴシック" panose="020B0400000000000000" pitchFamily="50" charset="-128"/>
                <a:ea typeface="游ゴシック" panose="020B0400000000000000" pitchFamily="50" charset="-128"/>
              </a:rPr>
              <a:t>朗読課題文の詳細は実施概要を参照</a:t>
            </a:r>
            <a:r>
              <a:rPr lang="en-US" altLang="ja-JP" sz="2230" dirty="0">
                <a:solidFill>
                  <a:srgbClr val="000000"/>
                </a:solidFill>
                <a:latin typeface="游ゴシック" panose="020B0400000000000000" pitchFamily="50" charset="-128"/>
                <a:ea typeface="游ゴシック" panose="020B0400000000000000" pitchFamily="50" charset="-128"/>
              </a:rPr>
              <a:t>)</a:t>
            </a:r>
            <a:r>
              <a:rPr lang="ja-JP" altLang="en-US" sz="2230" dirty="0">
                <a:solidFill>
                  <a:srgbClr val="000000"/>
                </a:solidFill>
                <a:latin typeface="游ゴシック" panose="020B0400000000000000" pitchFamily="50" charset="-128"/>
                <a:ea typeface="游ゴシック" panose="020B0400000000000000" pitchFamily="50" charset="-128"/>
              </a:rPr>
              <a:t>してください。 </a:t>
            </a:r>
            <a:endParaRPr kumimoji="1" lang="en-US" altLang="ja-JP" sz="2230" b="1" dirty="0">
              <a:solidFill>
                <a:prstClr val="black"/>
              </a:solidFill>
              <a:latin typeface="游ゴシック" panose="020B0400000000000000" pitchFamily="50" charset="-128"/>
              <a:ea typeface="游ゴシック" panose="020B0400000000000000" pitchFamily="50" charset="-128"/>
            </a:endParaRPr>
          </a:p>
        </p:txBody>
      </p:sp>
      <p:sp>
        <p:nvSpPr>
          <p:cNvPr id="34" name="テキスト ボックス 33"/>
          <p:cNvSpPr txBox="1"/>
          <p:nvPr/>
        </p:nvSpPr>
        <p:spPr>
          <a:xfrm>
            <a:off x="12425755" y="1083921"/>
            <a:ext cx="2040229" cy="435825"/>
          </a:xfrm>
          <a:prstGeom prst="rect">
            <a:avLst/>
          </a:prstGeom>
          <a:noFill/>
        </p:spPr>
        <p:txBody>
          <a:bodyPr wrap="square" rtlCol="0">
            <a:spAutoFit/>
          </a:bodyPr>
          <a:lstStyle/>
          <a:p>
            <a:pPr algn="l" defTabSz="1855470"/>
            <a:r>
              <a:rPr lang="en-US" altLang="ja-JP" sz="2230" dirty="0">
                <a:solidFill>
                  <a:srgbClr val="000000"/>
                </a:solidFill>
                <a:latin typeface="游ゴシック" panose="020B0400000000000000" pitchFamily="50" charset="-128"/>
                <a:ea typeface="游ゴシック" panose="020B0400000000000000" pitchFamily="50" charset="-128"/>
              </a:rPr>
              <a:t>※</a:t>
            </a:r>
            <a:r>
              <a:rPr lang="ja-JP" altLang="en-US" sz="2230" dirty="0">
                <a:solidFill>
                  <a:srgbClr val="000000"/>
                </a:solidFill>
                <a:latin typeface="游ゴシック" panose="020B0400000000000000" pitchFamily="50" charset="-128"/>
                <a:ea typeface="游ゴシック" panose="020B0400000000000000" pitchFamily="50" charset="-128"/>
              </a:rPr>
              <a:t>一部抜粋</a:t>
            </a:r>
            <a:endParaRPr kumimoji="1" lang="en-US" altLang="ja-JP" sz="2230" b="1" dirty="0">
              <a:solidFill>
                <a:prstClr val="black"/>
              </a:solidFill>
              <a:latin typeface="游ゴシック" panose="020B0400000000000000" pitchFamily="50" charset="-128"/>
              <a:ea typeface="游ゴシック" panose="020B0400000000000000" pitchFamily="50" charset="-128"/>
            </a:endParaRPr>
          </a:p>
        </p:txBody>
      </p:sp>
      <p:sp>
        <p:nvSpPr>
          <p:cNvPr id="35" name="テキスト ボックス 34"/>
          <p:cNvSpPr txBox="1"/>
          <p:nvPr/>
        </p:nvSpPr>
        <p:spPr>
          <a:xfrm>
            <a:off x="959844" y="3484829"/>
            <a:ext cx="12058705" cy="435825"/>
          </a:xfrm>
          <a:prstGeom prst="rect">
            <a:avLst/>
          </a:prstGeom>
          <a:noFill/>
        </p:spPr>
        <p:txBody>
          <a:bodyPr wrap="square" rtlCol="0">
            <a:spAutoFit/>
          </a:bodyPr>
          <a:lstStyle/>
          <a:p>
            <a:pPr algn="l" defTabSz="1855470"/>
            <a:r>
              <a:rPr lang="ja-JP" altLang="en-US" sz="2230" b="1" dirty="0">
                <a:solidFill>
                  <a:srgbClr val="000000"/>
                </a:solidFill>
                <a:latin typeface="游ゴシック" panose="020B0400000000000000" pitchFamily="50" charset="-128"/>
                <a:ea typeface="游ゴシック" panose="020B0400000000000000" pitchFamily="50" charset="-128"/>
              </a:rPr>
              <a:t>スピーチ部門</a:t>
            </a:r>
            <a:r>
              <a:rPr lang="ja-JP" altLang="en-US" sz="2230" dirty="0">
                <a:solidFill>
                  <a:srgbClr val="000000"/>
                </a:solidFill>
                <a:latin typeface="游ゴシック" panose="020B0400000000000000" pitchFamily="50" charset="-128"/>
                <a:ea typeface="游ゴシック" panose="020B0400000000000000" pitchFamily="50" charset="-128"/>
              </a:rPr>
              <a:t>（</a:t>
            </a:r>
            <a:r>
              <a:rPr lang="en-US" altLang="ja-JP" sz="2230" dirty="0">
                <a:solidFill>
                  <a:srgbClr val="000000"/>
                </a:solidFill>
                <a:latin typeface="游ゴシック" panose="020B0400000000000000" pitchFamily="50" charset="-128"/>
                <a:ea typeface="游ゴシック" panose="020B0400000000000000" pitchFamily="50" charset="-128"/>
              </a:rPr>
              <a:t>A</a:t>
            </a:r>
            <a:r>
              <a:rPr lang="ja-JP" altLang="en-US" sz="2230" dirty="0">
                <a:solidFill>
                  <a:srgbClr val="000000"/>
                </a:solidFill>
                <a:latin typeface="游ゴシック" panose="020B0400000000000000" pitchFamily="50" charset="-128"/>
                <a:ea typeface="游ゴシック" panose="020B0400000000000000" pitchFamily="50" charset="-128"/>
              </a:rPr>
              <a:t>、</a:t>
            </a:r>
            <a:r>
              <a:rPr lang="en-US" altLang="ja-JP" sz="2230" dirty="0">
                <a:solidFill>
                  <a:srgbClr val="000000"/>
                </a:solidFill>
                <a:latin typeface="游ゴシック" panose="020B0400000000000000" pitchFamily="50" charset="-128"/>
                <a:ea typeface="游ゴシック" panose="020B0400000000000000" pitchFamily="50" charset="-128"/>
              </a:rPr>
              <a:t>B</a:t>
            </a:r>
            <a:r>
              <a:rPr lang="ja-JP" altLang="en-US" sz="2230" dirty="0">
                <a:solidFill>
                  <a:srgbClr val="000000"/>
                </a:solidFill>
                <a:latin typeface="游ゴシック" panose="020B0400000000000000" pitchFamily="50" charset="-128"/>
                <a:ea typeface="游ゴシック" panose="020B0400000000000000" pitchFamily="50" charset="-128"/>
              </a:rPr>
              <a:t>の回答時間をあわせて７分以内）：</a:t>
            </a:r>
            <a:endParaRPr kumimoji="1" lang="en-US" altLang="ja-JP" sz="2230" b="1" dirty="0">
              <a:solidFill>
                <a:prstClr val="black"/>
              </a:solidFill>
              <a:latin typeface="游ゴシック" panose="020B0400000000000000" pitchFamily="50" charset="-128"/>
              <a:ea typeface="游ゴシック" panose="020B0400000000000000" pitchFamily="50" charset="-128"/>
            </a:endParaRPr>
          </a:p>
        </p:txBody>
      </p:sp>
      <p:sp>
        <p:nvSpPr>
          <p:cNvPr id="42" name="テキスト ボックス 41"/>
          <p:cNvSpPr txBox="1"/>
          <p:nvPr/>
        </p:nvSpPr>
        <p:spPr>
          <a:xfrm>
            <a:off x="562720" y="1619107"/>
            <a:ext cx="9959428" cy="435825"/>
          </a:xfrm>
          <a:prstGeom prst="rect">
            <a:avLst/>
          </a:prstGeom>
          <a:noFill/>
        </p:spPr>
        <p:txBody>
          <a:bodyPr wrap="square" rtlCol="0">
            <a:spAutoFit/>
          </a:bodyPr>
          <a:lstStyle/>
          <a:p>
            <a:pPr algn="l" defTabSz="1855470"/>
            <a:r>
              <a:rPr lang="ja-JP" altLang="en-US" sz="2230" b="1" dirty="0">
                <a:solidFill>
                  <a:srgbClr val="1C8C42"/>
                </a:solidFill>
                <a:latin typeface="游ゴシック" panose="020B0400000000000000" pitchFamily="50" charset="-128"/>
                <a:ea typeface="游ゴシック" panose="020B0400000000000000" pitchFamily="50" charset="-128"/>
              </a:rPr>
              <a:t>≪実施内容≫</a:t>
            </a:r>
            <a:r>
              <a:rPr lang="ja-JP" altLang="en-US" sz="2230" b="1" dirty="0">
                <a:solidFill>
                  <a:srgbClr val="000000"/>
                </a:solidFill>
                <a:latin typeface="游ゴシック" panose="020B0400000000000000" pitchFamily="50" charset="-128"/>
                <a:ea typeface="游ゴシック" panose="020B0400000000000000" pitchFamily="50" charset="-128"/>
              </a:rPr>
              <a:t>（学校名は名乗らないでください）</a:t>
            </a:r>
            <a:endParaRPr kumimoji="1" lang="en-US" altLang="ja-JP" sz="2230" b="1" dirty="0">
              <a:solidFill>
                <a:prstClr val="black"/>
              </a:solidFill>
              <a:latin typeface="游ゴシック" panose="020B0400000000000000" pitchFamily="50" charset="-128"/>
              <a:ea typeface="游ゴシック" panose="020B0400000000000000" pitchFamily="50" charset="-128"/>
            </a:endParaRPr>
          </a:p>
        </p:txBody>
      </p:sp>
      <p:sp>
        <p:nvSpPr>
          <p:cNvPr id="43" name="テキスト ボックス 42"/>
          <p:cNvSpPr txBox="1"/>
          <p:nvPr/>
        </p:nvSpPr>
        <p:spPr>
          <a:xfrm>
            <a:off x="634352" y="6477441"/>
            <a:ext cx="2557713" cy="435825"/>
          </a:xfrm>
          <a:prstGeom prst="rect">
            <a:avLst/>
          </a:prstGeom>
          <a:noFill/>
        </p:spPr>
        <p:txBody>
          <a:bodyPr wrap="square" rtlCol="0">
            <a:spAutoFit/>
          </a:bodyPr>
          <a:lstStyle/>
          <a:p>
            <a:pPr algn="l" defTabSz="1855470"/>
            <a:r>
              <a:rPr lang="ja-JP" altLang="en-US" sz="2230" b="1" dirty="0">
                <a:solidFill>
                  <a:srgbClr val="1C8C42"/>
                </a:solidFill>
                <a:latin typeface="游ゴシック" panose="020B0400000000000000" pitchFamily="50" charset="-128"/>
                <a:ea typeface="游ゴシック" panose="020B0400000000000000" pitchFamily="50" charset="-128"/>
              </a:rPr>
              <a:t>≪審査基準≫</a:t>
            </a:r>
            <a:endParaRPr kumimoji="1" lang="en-US" altLang="ja-JP" sz="2230" b="1" dirty="0">
              <a:solidFill>
                <a:srgbClr val="1C8C42"/>
              </a:solidFill>
              <a:latin typeface="游ゴシック" panose="020B0400000000000000" pitchFamily="50" charset="-128"/>
              <a:ea typeface="游ゴシック" panose="020B0400000000000000" pitchFamily="50" charset="-128"/>
            </a:endParaRPr>
          </a:p>
        </p:txBody>
      </p:sp>
      <p:sp>
        <p:nvSpPr>
          <p:cNvPr id="51" name="四角形: 角を丸くする 22"/>
          <p:cNvSpPr/>
          <p:nvPr/>
        </p:nvSpPr>
        <p:spPr>
          <a:xfrm>
            <a:off x="658427" y="6827813"/>
            <a:ext cx="13151077" cy="2729336"/>
          </a:xfrm>
          <a:custGeom>
            <a:avLst/>
            <a:gdLst>
              <a:gd name="connsiteX0" fmla="*/ 0 w 6105751"/>
              <a:gd name="connsiteY0" fmla="*/ 570568 h 3423340"/>
              <a:gd name="connsiteX1" fmla="*/ 570568 w 6105751"/>
              <a:gd name="connsiteY1" fmla="*/ 0 h 3423340"/>
              <a:gd name="connsiteX2" fmla="*/ 5535183 w 6105751"/>
              <a:gd name="connsiteY2" fmla="*/ 0 h 3423340"/>
              <a:gd name="connsiteX3" fmla="*/ 6105751 w 6105751"/>
              <a:gd name="connsiteY3" fmla="*/ 570568 h 3423340"/>
              <a:gd name="connsiteX4" fmla="*/ 6105751 w 6105751"/>
              <a:gd name="connsiteY4" fmla="*/ 2852772 h 3423340"/>
              <a:gd name="connsiteX5" fmla="*/ 5535183 w 6105751"/>
              <a:gd name="connsiteY5" fmla="*/ 3423340 h 3423340"/>
              <a:gd name="connsiteX6" fmla="*/ 570568 w 6105751"/>
              <a:gd name="connsiteY6" fmla="*/ 3423340 h 3423340"/>
              <a:gd name="connsiteX7" fmla="*/ 0 w 6105751"/>
              <a:gd name="connsiteY7" fmla="*/ 2852772 h 3423340"/>
              <a:gd name="connsiteX8" fmla="*/ 0 w 6105751"/>
              <a:gd name="connsiteY8" fmla="*/ 570568 h 3423340"/>
              <a:gd name="connsiteX0-1" fmla="*/ 0 w 6105751"/>
              <a:gd name="connsiteY0-2" fmla="*/ 570568 h 3423340"/>
              <a:gd name="connsiteX1-3" fmla="*/ 570568 w 6105751"/>
              <a:gd name="connsiteY1-4" fmla="*/ 0 h 3423340"/>
              <a:gd name="connsiteX2-5" fmla="*/ 5535183 w 6105751"/>
              <a:gd name="connsiteY2-6" fmla="*/ 0 h 3423340"/>
              <a:gd name="connsiteX3-7" fmla="*/ 6105751 w 6105751"/>
              <a:gd name="connsiteY3-8" fmla="*/ 319430 h 3423340"/>
              <a:gd name="connsiteX4-9" fmla="*/ 6105751 w 6105751"/>
              <a:gd name="connsiteY4-10" fmla="*/ 2852772 h 3423340"/>
              <a:gd name="connsiteX5-11" fmla="*/ 5535183 w 6105751"/>
              <a:gd name="connsiteY5-12" fmla="*/ 3423340 h 3423340"/>
              <a:gd name="connsiteX6-13" fmla="*/ 570568 w 6105751"/>
              <a:gd name="connsiteY6-14" fmla="*/ 3423340 h 3423340"/>
              <a:gd name="connsiteX7-15" fmla="*/ 0 w 6105751"/>
              <a:gd name="connsiteY7-16" fmla="*/ 2852772 h 3423340"/>
              <a:gd name="connsiteX8-17" fmla="*/ 0 w 6105751"/>
              <a:gd name="connsiteY8-18" fmla="*/ 570568 h 3423340"/>
              <a:gd name="connsiteX0-19" fmla="*/ 0 w 6105751"/>
              <a:gd name="connsiteY0-20" fmla="*/ 570568 h 3423340"/>
              <a:gd name="connsiteX1-21" fmla="*/ 570568 w 6105751"/>
              <a:gd name="connsiteY1-22" fmla="*/ 0 h 3423340"/>
              <a:gd name="connsiteX2-23" fmla="*/ 5754124 w 6105751"/>
              <a:gd name="connsiteY2-24" fmla="*/ 0 h 3423340"/>
              <a:gd name="connsiteX3-25" fmla="*/ 6105751 w 6105751"/>
              <a:gd name="connsiteY3-26" fmla="*/ 319430 h 3423340"/>
              <a:gd name="connsiteX4-27" fmla="*/ 6105751 w 6105751"/>
              <a:gd name="connsiteY4-28" fmla="*/ 2852772 h 3423340"/>
              <a:gd name="connsiteX5-29" fmla="*/ 5535183 w 6105751"/>
              <a:gd name="connsiteY5-30" fmla="*/ 3423340 h 3423340"/>
              <a:gd name="connsiteX6-31" fmla="*/ 570568 w 6105751"/>
              <a:gd name="connsiteY6-32" fmla="*/ 3423340 h 3423340"/>
              <a:gd name="connsiteX7-33" fmla="*/ 0 w 6105751"/>
              <a:gd name="connsiteY7-34" fmla="*/ 2852772 h 3423340"/>
              <a:gd name="connsiteX8-35" fmla="*/ 0 w 6105751"/>
              <a:gd name="connsiteY8-36" fmla="*/ 570568 h 3423340"/>
              <a:gd name="connsiteX0-37" fmla="*/ 0 w 6105751"/>
              <a:gd name="connsiteY0-38" fmla="*/ 570568 h 3423340"/>
              <a:gd name="connsiteX1-39" fmla="*/ 570568 w 6105751"/>
              <a:gd name="connsiteY1-40" fmla="*/ 0 h 3423340"/>
              <a:gd name="connsiteX2-41" fmla="*/ 5715488 w 6105751"/>
              <a:gd name="connsiteY2-42" fmla="*/ 6440 h 3423340"/>
              <a:gd name="connsiteX3-43" fmla="*/ 6105751 w 6105751"/>
              <a:gd name="connsiteY3-44" fmla="*/ 319430 h 3423340"/>
              <a:gd name="connsiteX4-45" fmla="*/ 6105751 w 6105751"/>
              <a:gd name="connsiteY4-46" fmla="*/ 2852772 h 3423340"/>
              <a:gd name="connsiteX5-47" fmla="*/ 5535183 w 6105751"/>
              <a:gd name="connsiteY5-48" fmla="*/ 3423340 h 3423340"/>
              <a:gd name="connsiteX6-49" fmla="*/ 570568 w 6105751"/>
              <a:gd name="connsiteY6-50" fmla="*/ 3423340 h 3423340"/>
              <a:gd name="connsiteX7-51" fmla="*/ 0 w 6105751"/>
              <a:gd name="connsiteY7-52" fmla="*/ 2852772 h 3423340"/>
              <a:gd name="connsiteX8-53" fmla="*/ 0 w 6105751"/>
              <a:gd name="connsiteY8-54" fmla="*/ 570568 h 3423340"/>
              <a:gd name="connsiteX0-55" fmla="*/ 0 w 6105751"/>
              <a:gd name="connsiteY0-56" fmla="*/ 570568 h 3423340"/>
              <a:gd name="connsiteX1-57" fmla="*/ 570568 w 6105751"/>
              <a:gd name="connsiteY1-58" fmla="*/ 0 h 3423340"/>
              <a:gd name="connsiteX2-59" fmla="*/ 5715488 w 6105751"/>
              <a:gd name="connsiteY2-60" fmla="*/ 6440 h 3423340"/>
              <a:gd name="connsiteX3-61" fmla="*/ 6105751 w 6105751"/>
              <a:gd name="connsiteY3-62" fmla="*/ 319430 h 3423340"/>
              <a:gd name="connsiteX4-63" fmla="*/ 6105751 w 6105751"/>
              <a:gd name="connsiteY4-64" fmla="*/ 3091031 h 3423340"/>
              <a:gd name="connsiteX5-65" fmla="*/ 5535183 w 6105751"/>
              <a:gd name="connsiteY5-66" fmla="*/ 3423340 h 3423340"/>
              <a:gd name="connsiteX6-67" fmla="*/ 570568 w 6105751"/>
              <a:gd name="connsiteY6-68" fmla="*/ 3423340 h 3423340"/>
              <a:gd name="connsiteX7-69" fmla="*/ 0 w 6105751"/>
              <a:gd name="connsiteY7-70" fmla="*/ 2852772 h 3423340"/>
              <a:gd name="connsiteX8-71" fmla="*/ 0 w 6105751"/>
              <a:gd name="connsiteY8-72" fmla="*/ 570568 h 3423340"/>
              <a:gd name="connsiteX0-73" fmla="*/ 0 w 6105751"/>
              <a:gd name="connsiteY0-74" fmla="*/ 570568 h 3423340"/>
              <a:gd name="connsiteX1-75" fmla="*/ 570568 w 6105751"/>
              <a:gd name="connsiteY1-76" fmla="*/ 0 h 3423340"/>
              <a:gd name="connsiteX2-77" fmla="*/ 5715488 w 6105751"/>
              <a:gd name="connsiteY2-78" fmla="*/ 6440 h 3423340"/>
              <a:gd name="connsiteX3-79" fmla="*/ 6105751 w 6105751"/>
              <a:gd name="connsiteY3-80" fmla="*/ 319430 h 3423340"/>
              <a:gd name="connsiteX4-81" fmla="*/ 6105751 w 6105751"/>
              <a:gd name="connsiteY4-82" fmla="*/ 3091031 h 3423340"/>
              <a:gd name="connsiteX5-83" fmla="*/ 5786321 w 6105751"/>
              <a:gd name="connsiteY5-84" fmla="*/ 3416900 h 3423340"/>
              <a:gd name="connsiteX6-85" fmla="*/ 570568 w 6105751"/>
              <a:gd name="connsiteY6-86" fmla="*/ 3423340 h 3423340"/>
              <a:gd name="connsiteX7-87" fmla="*/ 0 w 6105751"/>
              <a:gd name="connsiteY7-88" fmla="*/ 2852772 h 3423340"/>
              <a:gd name="connsiteX8-89" fmla="*/ 0 w 6105751"/>
              <a:gd name="connsiteY8-90" fmla="*/ 570568 h 3423340"/>
              <a:gd name="connsiteX0-91" fmla="*/ 0 w 6105751"/>
              <a:gd name="connsiteY0-92" fmla="*/ 570568 h 3423340"/>
              <a:gd name="connsiteX1-93" fmla="*/ 338748 w 6105751"/>
              <a:gd name="connsiteY1-94" fmla="*/ 0 h 3423340"/>
              <a:gd name="connsiteX2-95" fmla="*/ 5715488 w 6105751"/>
              <a:gd name="connsiteY2-96" fmla="*/ 6440 h 3423340"/>
              <a:gd name="connsiteX3-97" fmla="*/ 6105751 w 6105751"/>
              <a:gd name="connsiteY3-98" fmla="*/ 319430 h 3423340"/>
              <a:gd name="connsiteX4-99" fmla="*/ 6105751 w 6105751"/>
              <a:gd name="connsiteY4-100" fmla="*/ 3091031 h 3423340"/>
              <a:gd name="connsiteX5-101" fmla="*/ 5786321 w 6105751"/>
              <a:gd name="connsiteY5-102" fmla="*/ 3416900 h 3423340"/>
              <a:gd name="connsiteX6-103" fmla="*/ 570568 w 6105751"/>
              <a:gd name="connsiteY6-104" fmla="*/ 3423340 h 3423340"/>
              <a:gd name="connsiteX7-105" fmla="*/ 0 w 6105751"/>
              <a:gd name="connsiteY7-106" fmla="*/ 2852772 h 3423340"/>
              <a:gd name="connsiteX8-107" fmla="*/ 0 w 6105751"/>
              <a:gd name="connsiteY8-108" fmla="*/ 570568 h 3423340"/>
              <a:gd name="connsiteX0-109" fmla="*/ 6440 w 6105751"/>
              <a:gd name="connsiteY0-110" fmla="*/ 332309 h 3423340"/>
              <a:gd name="connsiteX1-111" fmla="*/ 338748 w 6105751"/>
              <a:gd name="connsiteY1-112" fmla="*/ 0 h 3423340"/>
              <a:gd name="connsiteX2-113" fmla="*/ 5715488 w 6105751"/>
              <a:gd name="connsiteY2-114" fmla="*/ 6440 h 3423340"/>
              <a:gd name="connsiteX3-115" fmla="*/ 6105751 w 6105751"/>
              <a:gd name="connsiteY3-116" fmla="*/ 319430 h 3423340"/>
              <a:gd name="connsiteX4-117" fmla="*/ 6105751 w 6105751"/>
              <a:gd name="connsiteY4-118" fmla="*/ 3091031 h 3423340"/>
              <a:gd name="connsiteX5-119" fmla="*/ 5786321 w 6105751"/>
              <a:gd name="connsiteY5-120" fmla="*/ 3416900 h 3423340"/>
              <a:gd name="connsiteX6-121" fmla="*/ 570568 w 6105751"/>
              <a:gd name="connsiteY6-122" fmla="*/ 3423340 h 3423340"/>
              <a:gd name="connsiteX7-123" fmla="*/ 0 w 6105751"/>
              <a:gd name="connsiteY7-124" fmla="*/ 2852772 h 3423340"/>
              <a:gd name="connsiteX8-125" fmla="*/ 6440 w 6105751"/>
              <a:gd name="connsiteY8-126" fmla="*/ 332309 h 3423340"/>
              <a:gd name="connsiteX0-127" fmla="*/ 19319 w 6118630"/>
              <a:gd name="connsiteY0-128" fmla="*/ 332309 h 3426800"/>
              <a:gd name="connsiteX1-129" fmla="*/ 351627 w 6118630"/>
              <a:gd name="connsiteY1-130" fmla="*/ 0 h 3426800"/>
              <a:gd name="connsiteX2-131" fmla="*/ 5728367 w 6118630"/>
              <a:gd name="connsiteY2-132" fmla="*/ 6440 h 3426800"/>
              <a:gd name="connsiteX3-133" fmla="*/ 6118630 w 6118630"/>
              <a:gd name="connsiteY3-134" fmla="*/ 319430 h 3426800"/>
              <a:gd name="connsiteX4-135" fmla="*/ 6118630 w 6118630"/>
              <a:gd name="connsiteY4-136" fmla="*/ 3091031 h 3426800"/>
              <a:gd name="connsiteX5-137" fmla="*/ 5799200 w 6118630"/>
              <a:gd name="connsiteY5-138" fmla="*/ 3416900 h 3426800"/>
              <a:gd name="connsiteX6-139" fmla="*/ 583447 w 6118630"/>
              <a:gd name="connsiteY6-140" fmla="*/ 3423340 h 3426800"/>
              <a:gd name="connsiteX7-141" fmla="*/ 0 w 6118630"/>
              <a:gd name="connsiteY7-142" fmla="*/ 3161865 h 3426800"/>
              <a:gd name="connsiteX8-143" fmla="*/ 19319 w 6118630"/>
              <a:gd name="connsiteY8-144" fmla="*/ 332309 h 3426800"/>
              <a:gd name="connsiteX0-145" fmla="*/ 19319 w 6118630"/>
              <a:gd name="connsiteY0-146" fmla="*/ 332309 h 3437941"/>
              <a:gd name="connsiteX1-147" fmla="*/ 351627 w 6118630"/>
              <a:gd name="connsiteY1-148" fmla="*/ 0 h 3437941"/>
              <a:gd name="connsiteX2-149" fmla="*/ 5728367 w 6118630"/>
              <a:gd name="connsiteY2-150" fmla="*/ 6440 h 3437941"/>
              <a:gd name="connsiteX3-151" fmla="*/ 6118630 w 6118630"/>
              <a:gd name="connsiteY3-152" fmla="*/ 319430 h 3437941"/>
              <a:gd name="connsiteX4-153" fmla="*/ 6118630 w 6118630"/>
              <a:gd name="connsiteY4-154" fmla="*/ 3091031 h 3437941"/>
              <a:gd name="connsiteX5-155" fmla="*/ 5799200 w 6118630"/>
              <a:gd name="connsiteY5-156" fmla="*/ 3416900 h 3437941"/>
              <a:gd name="connsiteX6-157" fmla="*/ 319430 w 6118630"/>
              <a:gd name="connsiteY6-158" fmla="*/ 3436219 h 3437941"/>
              <a:gd name="connsiteX7-159" fmla="*/ 0 w 6118630"/>
              <a:gd name="connsiteY7-160" fmla="*/ 3161865 h 3437941"/>
              <a:gd name="connsiteX8-161" fmla="*/ 19319 w 6118630"/>
              <a:gd name="connsiteY8-162" fmla="*/ 332309 h 3437941"/>
              <a:gd name="connsiteX0-163" fmla="*/ 19319 w 6118630"/>
              <a:gd name="connsiteY0-164" fmla="*/ 332309 h 3437941"/>
              <a:gd name="connsiteX1-165" fmla="*/ 351627 w 6118630"/>
              <a:gd name="connsiteY1-166" fmla="*/ 0 h 3437941"/>
              <a:gd name="connsiteX2-167" fmla="*/ 5728367 w 6118630"/>
              <a:gd name="connsiteY2-168" fmla="*/ 6440 h 3437941"/>
              <a:gd name="connsiteX3-169" fmla="*/ 6118630 w 6118630"/>
              <a:gd name="connsiteY3-170" fmla="*/ 319430 h 3437941"/>
              <a:gd name="connsiteX4-171" fmla="*/ 6116392 w 6118630"/>
              <a:gd name="connsiteY4-172" fmla="*/ 2493135 h 3437941"/>
              <a:gd name="connsiteX5-173" fmla="*/ 6118630 w 6118630"/>
              <a:gd name="connsiteY5-174" fmla="*/ 3091031 h 3437941"/>
              <a:gd name="connsiteX6-175" fmla="*/ 5799200 w 6118630"/>
              <a:gd name="connsiteY6-176" fmla="*/ 3416900 h 3437941"/>
              <a:gd name="connsiteX7-177" fmla="*/ 319430 w 6118630"/>
              <a:gd name="connsiteY7-178" fmla="*/ 3436219 h 3437941"/>
              <a:gd name="connsiteX8-179" fmla="*/ 0 w 6118630"/>
              <a:gd name="connsiteY8-180" fmla="*/ 3161865 h 3437941"/>
              <a:gd name="connsiteX9" fmla="*/ 19319 w 6118630"/>
              <a:gd name="connsiteY9" fmla="*/ 332309 h 3437941"/>
              <a:gd name="connsiteX0-181" fmla="*/ 19319 w 6118630"/>
              <a:gd name="connsiteY0-182" fmla="*/ 332309 h 3437941"/>
              <a:gd name="connsiteX1-183" fmla="*/ 351627 w 6118630"/>
              <a:gd name="connsiteY1-184" fmla="*/ 0 h 3437941"/>
              <a:gd name="connsiteX2-185" fmla="*/ 5728367 w 6118630"/>
              <a:gd name="connsiteY2-186" fmla="*/ 6440 h 3437941"/>
              <a:gd name="connsiteX3-187" fmla="*/ 6118630 w 6118630"/>
              <a:gd name="connsiteY3-188" fmla="*/ 319430 h 3437941"/>
              <a:gd name="connsiteX4-189" fmla="*/ 6116392 w 6118630"/>
              <a:gd name="connsiteY4-190" fmla="*/ 2493135 h 3437941"/>
              <a:gd name="connsiteX5-191" fmla="*/ 6109952 w 6118630"/>
              <a:gd name="connsiteY5-192" fmla="*/ 2628363 h 3437941"/>
              <a:gd name="connsiteX6-193" fmla="*/ 6118630 w 6118630"/>
              <a:gd name="connsiteY6-194" fmla="*/ 3091031 h 3437941"/>
              <a:gd name="connsiteX7-195" fmla="*/ 5799200 w 6118630"/>
              <a:gd name="connsiteY7-196" fmla="*/ 3416900 h 3437941"/>
              <a:gd name="connsiteX8-197" fmla="*/ 319430 w 6118630"/>
              <a:gd name="connsiteY8-198" fmla="*/ 3436219 h 3437941"/>
              <a:gd name="connsiteX9-199" fmla="*/ 0 w 6118630"/>
              <a:gd name="connsiteY9-200" fmla="*/ 3161865 h 3437941"/>
              <a:gd name="connsiteX10" fmla="*/ 19319 w 6118630"/>
              <a:gd name="connsiteY10" fmla="*/ 332309 h 3437941"/>
              <a:gd name="connsiteX0-201" fmla="*/ 19319 w 6118630"/>
              <a:gd name="connsiteY0-202" fmla="*/ 332309 h 3437941"/>
              <a:gd name="connsiteX1-203" fmla="*/ 351627 w 6118630"/>
              <a:gd name="connsiteY1-204" fmla="*/ 0 h 3437941"/>
              <a:gd name="connsiteX2-205" fmla="*/ 5728367 w 6118630"/>
              <a:gd name="connsiteY2-206" fmla="*/ 6440 h 3437941"/>
              <a:gd name="connsiteX3-207" fmla="*/ 6118630 w 6118630"/>
              <a:gd name="connsiteY3-208" fmla="*/ 319430 h 3437941"/>
              <a:gd name="connsiteX4-209" fmla="*/ 6109952 w 6118630"/>
              <a:gd name="connsiteY4-210" fmla="*/ 2338589 h 3437941"/>
              <a:gd name="connsiteX5-211" fmla="*/ 6116392 w 6118630"/>
              <a:gd name="connsiteY5-212" fmla="*/ 2493135 h 3437941"/>
              <a:gd name="connsiteX6-213" fmla="*/ 6109952 w 6118630"/>
              <a:gd name="connsiteY6-214" fmla="*/ 2628363 h 3437941"/>
              <a:gd name="connsiteX7-215" fmla="*/ 6118630 w 6118630"/>
              <a:gd name="connsiteY7-216" fmla="*/ 3091031 h 3437941"/>
              <a:gd name="connsiteX8-217" fmla="*/ 5799200 w 6118630"/>
              <a:gd name="connsiteY8-218" fmla="*/ 3416900 h 3437941"/>
              <a:gd name="connsiteX9-219" fmla="*/ 319430 w 6118630"/>
              <a:gd name="connsiteY9-220" fmla="*/ 3436219 h 3437941"/>
              <a:gd name="connsiteX10-221" fmla="*/ 0 w 6118630"/>
              <a:gd name="connsiteY10-222" fmla="*/ 3161865 h 3437941"/>
              <a:gd name="connsiteX11" fmla="*/ 19319 w 6118630"/>
              <a:gd name="connsiteY11" fmla="*/ 332309 h 3437941"/>
              <a:gd name="connsiteX0-223" fmla="*/ 19319 w 6296696"/>
              <a:gd name="connsiteY0-224" fmla="*/ 332309 h 3437941"/>
              <a:gd name="connsiteX1-225" fmla="*/ 351627 w 6296696"/>
              <a:gd name="connsiteY1-226" fmla="*/ 0 h 3437941"/>
              <a:gd name="connsiteX2-227" fmla="*/ 5728367 w 6296696"/>
              <a:gd name="connsiteY2-228" fmla="*/ 6440 h 3437941"/>
              <a:gd name="connsiteX3-229" fmla="*/ 6118630 w 6296696"/>
              <a:gd name="connsiteY3-230" fmla="*/ 319430 h 3437941"/>
              <a:gd name="connsiteX4-231" fmla="*/ 6109952 w 6296696"/>
              <a:gd name="connsiteY4-232" fmla="*/ 2338589 h 3437941"/>
              <a:gd name="connsiteX5-233" fmla="*/ 6296696 w 6296696"/>
              <a:gd name="connsiteY5-234" fmla="*/ 2493135 h 3437941"/>
              <a:gd name="connsiteX6-235" fmla="*/ 6109952 w 6296696"/>
              <a:gd name="connsiteY6-236" fmla="*/ 2628363 h 3437941"/>
              <a:gd name="connsiteX7-237" fmla="*/ 6118630 w 6296696"/>
              <a:gd name="connsiteY7-238" fmla="*/ 3091031 h 3437941"/>
              <a:gd name="connsiteX8-239" fmla="*/ 5799200 w 6296696"/>
              <a:gd name="connsiteY8-240" fmla="*/ 3416900 h 3437941"/>
              <a:gd name="connsiteX9-241" fmla="*/ 319430 w 6296696"/>
              <a:gd name="connsiteY9-242" fmla="*/ 3436219 h 3437941"/>
              <a:gd name="connsiteX10-243" fmla="*/ 0 w 6296696"/>
              <a:gd name="connsiteY10-244" fmla="*/ 3161865 h 3437941"/>
              <a:gd name="connsiteX11-245" fmla="*/ 19319 w 6296696"/>
              <a:gd name="connsiteY11-246" fmla="*/ 332309 h 3437941"/>
              <a:gd name="connsiteX0-247" fmla="*/ 19319 w 6296696"/>
              <a:gd name="connsiteY0-248" fmla="*/ 332309 h 3437941"/>
              <a:gd name="connsiteX1-249" fmla="*/ 351627 w 6296696"/>
              <a:gd name="connsiteY1-250" fmla="*/ 0 h 3437941"/>
              <a:gd name="connsiteX2-251" fmla="*/ 5728367 w 6296696"/>
              <a:gd name="connsiteY2-252" fmla="*/ 6440 h 3437941"/>
              <a:gd name="connsiteX3-253" fmla="*/ 6118630 w 6296696"/>
              <a:gd name="connsiteY3-254" fmla="*/ 319430 h 3437941"/>
              <a:gd name="connsiteX4-255" fmla="*/ 6109952 w 6296696"/>
              <a:gd name="connsiteY4-256" fmla="*/ 2338589 h 3437941"/>
              <a:gd name="connsiteX5-257" fmla="*/ 6296696 w 6296696"/>
              <a:gd name="connsiteY5-258" fmla="*/ 2493135 h 3437941"/>
              <a:gd name="connsiteX6-259" fmla="*/ 6103513 w 6296696"/>
              <a:gd name="connsiteY6-260" fmla="*/ 2512454 h 3437941"/>
              <a:gd name="connsiteX7-261" fmla="*/ 6118630 w 6296696"/>
              <a:gd name="connsiteY7-262" fmla="*/ 3091031 h 3437941"/>
              <a:gd name="connsiteX8-263" fmla="*/ 5799200 w 6296696"/>
              <a:gd name="connsiteY8-264" fmla="*/ 3416900 h 3437941"/>
              <a:gd name="connsiteX9-265" fmla="*/ 319430 w 6296696"/>
              <a:gd name="connsiteY9-266" fmla="*/ 3436219 h 3437941"/>
              <a:gd name="connsiteX10-267" fmla="*/ 0 w 6296696"/>
              <a:gd name="connsiteY10-268" fmla="*/ 3161865 h 3437941"/>
              <a:gd name="connsiteX11-269" fmla="*/ 19319 w 6296696"/>
              <a:gd name="connsiteY11-270" fmla="*/ 332309 h 3437941"/>
              <a:gd name="connsiteX0-271" fmla="*/ 19319 w 6296696"/>
              <a:gd name="connsiteY0-272" fmla="*/ 332309 h 3437941"/>
              <a:gd name="connsiteX1-273" fmla="*/ 351627 w 6296696"/>
              <a:gd name="connsiteY1-274" fmla="*/ 0 h 3437941"/>
              <a:gd name="connsiteX2-275" fmla="*/ 5728367 w 6296696"/>
              <a:gd name="connsiteY2-276" fmla="*/ 6440 h 3437941"/>
              <a:gd name="connsiteX3-277" fmla="*/ 6118630 w 6296696"/>
              <a:gd name="connsiteY3-278" fmla="*/ 319430 h 3437941"/>
              <a:gd name="connsiteX4-279" fmla="*/ 6109952 w 6296696"/>
              <a:gd name="connsiteY4-280" fmla="*/ 2338589 h 3437941"/>
              <a:gd name="connsiteX5-281" fmla="*/ 6296696 w 6296696"/>
              <a:gd name="connsiteY5-282" fmla="*/ 2493135 h 3437941"/>
              <a:gd name="connsiteX6-283" fmla="*/ 6103513 w 6296696"/>
              <a:gd name="connsiteY6-284" fmla="*/ 2441620 h 3437941"/>
              <a:gd name="connsiteX7-285" fmla="*/ 6118630 w 6296696"/>
              <a:gd name="connsiteY7-286" fmla="*/ 3091031 h 3437941"/>
              <a:gd name="connsiteX8-287" fmla="*/ 5799200 w 6296696"/>
              <a:gd name="connsiteY8-288" fmla="*/ 3416900 h 3437941"/>
              <a:gd name="connsiteX9-289" fmla="*/ 319430 w 6296696"/>
              <a:gd name="connsiteY9-290" fmla="*/ 3436219 h 3437941"/>
              <a:gd name="connsiteX10-291" fmla="*/ 0 w 6296696"/>
              <a:gd name="connsiteY10-292" fmla="*/ 3161865 h 3437941"/>
              <a:gd name="connsiteX11-293" fmla="*/ 19319 w 6296696"/>
              <a:gd name="connsiteY11-294" fmla="*/ 332309 h 3437941"/>
              <a:gd name="connsiteX0-295" fmla="*/ 19319 w 6296696"/>
              <a:gd name="connsiteY0-296" fmla="*/ 332309 h 3437941"/>
              <a:gd name="connsiteX1-297" fmla="*/ 351627 w 6296696"/>
              <a:gd name="connsiteY1-298" fmla="*/ 0 h 3437941"/>
              <a:gd name="connsiteX2-299" fmla="*/ 5728367 w 6296696"/>
              <a:gd name="connsiteY2-300" fmla="*/ 6440 h 3437941"/>
              <a:gd name="connsiteX3-301" fmla="*/ 6118630 w 6296696"/>
              <a:gd name="connsiteY3-302" fmla="*/ 319430 h 3437941"/>
              <a:gd name="connsiteX4-303" fmla="*/ 6109952 w 6296696"/>
              <a:gd name="connsiteY4-304" fmla="*/ 2338589 h 3437941"/>
              <a:gd name="connsiteX5-305" fmla="*/ 6296696 w 6296696"/>
              <a:gd name="connsiteY5-306" fmla="*/ 2493135 h 3437941"/>
              <a:gd name="connsiteX6-307" fmla="*/ 6103513 w 6296696"/>
              <a:gd name="connsiteY6-308" fmla="*/ 2480256 h 3437941"/>
              <a:gd name="connsiteX7-309" fmla="*/ 6118630 w 6296696"/>
              <a:gd name="connsiteY7-310" fmla="*/ 3091031 h 3437941"/>
              <a:gd name="connsiteX8-311" fmla="*/ 5799200 w 6296696"/>
              <a:gd name="connsiteY8-312" fmla="*/ 3416900 h 3437941"/>
              <a:gd name="connsiteX9-313" fmla="*/ 319430 w 6296696"/>
              <a:gd name="connsiteY9-314" fmla="*/ 3436219 h 3437941"/>
              <a:gd name="connsiteX10-315" fmla="*/ 0 w 6296696"/>
              <a:gd name="connsiteY10-316" fmla="*/ 3161865 h 3437941"/>
              <a:gd name="connsiteX11-317" fmla="*/ 19319 w 6296696"/>
              <a:gd name="connsiteY11-318" fmla="*/ 332309 h 3437941"/>
              <a:gd name="connsiteX0-319" fmla="*/ 19319 w 6232302"/>
              <a:gd name="connsiteY0-320" fmla="*/ 332309 h 3437941"/>
              <a:gd name="connsiteX1-321" fmla="*/ 351627 w 6232302"/>
              <a:gd name="connsiteY1-322" fmla="*/ 0 h 3437941"/>
              <a:gd name="connsiteX2-323" fmla="*/ 5728367 w 6232302"/>
              <a:gd name="connsiteY2-324" fmla="*/ 6440 h 3437941"/>
              <a:gd name="connsiteX3-325" fmla="*/ 6118630 w 6232302"/>
              <a:gd name="connsiteY3-326" fmla="*/ 319430 h 3437941"/>
              <a:gd name="connsiteX4-327" fmla="*/ 6109952 w 6232302"/>
              <a:gd name="connsiteY4-328" fmla="*/ 2338589 h 3437941"/>
              <a:gd name="connsiteX5-329" fmla="*/ 6232302 w 6232302"/>
              <a:gd name="connsiteY5-330" fmla="*/ 2486695 h 3437941"/>
              <a:gd name="connsiteX6-331" fmla="*/ 6103513 w 6232302"/>
              <a:gd name="connsiteY6-332" fmla="*/ 2480256 h 3437941"/>
              <a:gd name="connsiteX7-333" fmla="*/ 6118630 w 6232302"/>
              <a:gd name="connsiteY7-334" fmla="*/ 3091031 h 3437941"/>
              <a:gd name="connsiteX8-335" fmla="*/ 5799200 w 6232302"/>
              <a:gd name="connsiteY8-336" fmla="*/ 3416900 h 3437941"/>
              <a:gd name="connsiteX9-337" fmla="*/ 319430 w 6232302"/>
              <a:gd name="connsiteY9-338" fmla="*/ 3436219 h 3437941"/>
              <a:gd name="connsiteX10-339" fmla="*/ 0 w 6232302"/>
              <a:gd name="connsiteY10-340" fmla="*/ 3161865 h 3437941"/>
              <a:gd name="connsiteX11-341" fmla="*/ 19319 w 6232302"/>
              <a:gd name="connsiteY11-342" fmla="*/ 332309 h 3437941"/>
              <a:gd name="connsiteX0-343" fmla="*/ 19319 w 6232302"/>
              <a:gd name="connsiteY0-344" fmla="*/ 332309 h 3437941"/>
              <a:gd name="connsiteX1-345" fmla="*/ 351627 w 6232302"/>
              <a:gd name="connsiteY1-346" fmla="*/ 0 h 3437941"/>
              <a:gd name="connsiteX2-347" fmla="*/ 5728367 w 6232302"/>
              <a:gd name="connsiteY2-348" fmla="*/ 6440 h 3437941"/>
              <a:gd name="connsiteX3-349" fmla="*/ 6118630 w 6232302"/>
              <a:gd name="connsiteY3-350" fmla="*/ 319430 h 3437941"/>
              <a:gd name="connsiteX4-351" fmla="*/ 6109952 w 6232302"/>
              <a:gd name="connsiteY4-352" fmla="*/ 2338589 h 3437941"/>
              <a:gd name="connsiteX5-353" fmla="*/ 6232302 w 6232302"/>
              <a:gd name="connsiteY5-354" fmla="*/ 2486695 h 3437941"/>
              <a:gd name="connsiteX6-355" fmla="*/ 6118630 w 6232302"/>
              <a:gd name="connsiteY6-356" fmla="*/ 3091031 h 3437941"/>
              <a:gd name="connsiteX7-357" fmla="*/ 5799200 w 6232302"/>
              <a:gd name="connsiteY7-358" fmla="*/ 3416900 h 3437941"/>
              <a:gd name="connsiteX8-359" fmla="*/ 319430 w 6232302"/>
              <a:gd name="connsiteY8-360" fmla="*/ 3436219 h 3437941"/>
              <a:gd name="connsiteX9-361" fmla="*/ 0 w 6232302"/>
              <a:gd name="connsiteY9-362" fmla="*/ 3161865 h 3437941"/>
              <a:gd name="connsiteX10-363" fmla="*/ 19319 w 6232302"/>
              <a:gd name="connsiteY10-364" fmla="*/ 332309 h 3437941"/>
              <a:gd name="connsiteX0-365" fmla="*/ 19319 w 6118630"/>
              <a:gd name="connsiteY0-366" fmla="*/ 332309 h 3437941"/>
              <a:gd name="connsiteX1-367" fmla="*/ 351627 w 6118630"/>
              <a:gd name="connsiteY1-368" fmla="*/ 0 h 3437941"/>
              <a:gd name="connsiteX2-369" fmla="*/ 5728367 w 6118630"/>
              <a:gd name="connsiteY2-370" fmla="*/ 6440 h 3437941"/>
              <a:gd name="connsiteX3-371" fmla="*/ 6118630 w 6118630"/>
              <a:gd name="connsiteY3-372" fmla="*/ 319430 h 3437941"/>
              <a:gd name="connsiteX4-373" fmla="*/ 6109952 w 6118630"/>
              <a:gd name="connsiteY4-374" fmla="*/ 2338589 h 3437941"/>
              <a:gd name="connsiteX5-375" fmla="*/ 6118630 w 6118630"/>
              <a:gd name="connsiteY5-376" fmla="*/ 3091031 h 3437941"/>
              <a:gd name="connsiteX6-377" fmla="*/ 5799200 w 6118630"/>
              <a:gd name="connsiteY6-378" fmla="*/ 3416900 h 3437941"/>
              <a:gd name="connsiteX7-379" fmla="*/ 319430 w 6118630"/>
              <a:gd name="connsiteY7-380" fmla="*/ 3436219 h 3437941"/>
              <a:gd name="connsiteX8-381" fmla="*/ 0 w 6118630"/>
              <a:gd name="connsiteY8-382" fmla="*/ 3161865 h 3437941"/>
              <a:gd name="connsiteX9-383" fmla="*/ 19319 w 6118630"/>
              <a:gd name="connsiteY9-384" fmla="*/ 332309 h 343794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9" y="connsiteY9-200"/>
              </a:cxn>
            </a:cxnLst>
            <a:rect l="l" t="t" r="r" b="b"/>
            <a:pathLst>
              <a:path w="6118630" h="3437941">
                <a:moveTo>
                  <a:pt x="19319" y="332309"/>
                </a:moveTo>
                <a:cubicBezTo>
                  <a:pt x="19319" y="17193"/>
                  <a:pt x="36511" y="0"/>
                  <a:pt x="351627" y="0"/>
                </a:cubicBezTo>
                <a:lnTo>
                  <a:pt x="5728367" y="6440"/>
                </a:lnTo>
                <a:cubicBezTo>
                  <a:pt x="6043483" y="6440"/>
                  <a:pt x="6118630" y="4314"/>
                  <a:pt x="6118630" y="319430"/>
                </a:cubicBezTo>
                <a:cubicBezTo>
                  <a:pt x="6115737" y="992483"/>
                  <a:pt x="6112845" y="1665536"/>
                  <a:pt x="6109952" y="2338589"/>
                </a:cubicBezTo>
                <a:lnTo>
                  <a:pt x="6118630" y="3091031"/>
                </a:lnTo>
                <a:cubicBezTo>
                  <a:pt x="6118630" y="3406147"/>
                  <a:pt x="6114316" y="3416900"/>
                  <a:pt x="5799200" y="3416900"/>
                </a:cubicBezTo>
                <a:lnTo>
                  <a:pt x="319430" y="3436219"/>
                </a:lnTo>
                <a:cubicBezTo>
                  <a:pt x="4314" y="3436219"/>
                  <a:pt x="0" y="3476981"/>
                  <a:pt x="0" y="3161865"/>
                </a:cubicBezTo>
                <a:cubicBezTo>
                  <a:pt x="2147" y="2321711"/>
                  <a:pt x="17172" y="1172463"/>
                  <a:pt x="19319" y="332309"/>
                </a:cubicBezTo>
                <a:close/>
              </a:path>
            </a:pathLst>
          </a:custGeom>
          <a:solidFill>
            <a:schemeClr val="bg1"/>
          </a:solidFill>
          <a:ln cap="rnd">
            <a:noFill/>
            <a:round/>
          </a:ln>
          <a:effectLst>
            <a:outerShdw blurRad="101600" dist="190500" dir="1800000" algn="tl" rotWithShape="0">
              <a:prstClr val="black">
                <a:alpha val="7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855470"/>
            <a:endParaRPr kumimoji="1" lang="en-US" altLang="ja-JP" sz="3655" dirty="0">
              <a:solidFill>
                <a:prstClr val="white"/>
              </a:solidFill>
              <a:latin typeface="Calibri"/>
              <a:ea typeface="MS PGothic" panose="020B0600070205080204" pitchFamily="50" charset="-128"/>
            </a:endParaRPr>
          </a:p>
          <a:p>
            <a:pPr algn="ctr" defTabSz="1855470"/>
            <a:endParaRPr kumimoji="1" lang="en-US" altLang="ja-JP" sz="3655" dirty="0">
              <a:solidFill>
                <a:prstClr val="white"/>
              </a:solidFill>
              <a:latin typeface="Calibri"/>
              <a:ea typeface="MS PGothic" panose="020B0600070205080204" pitchFamily="50" charset="-128"/>
            </a:endParaRPr>
          </a:p>
          <a:p>
            <a:pPr algn="ctr" defTabSz="1855470"/>
            <a:endParaRPr kumimoji="1" lang="en-US" altLang="ja-JP" sz="3655" dirty="0">
              <a:solidFill>
                <a:prstClr val="white"/>
              </a:solidFill>
              <a:latin typeface="Calibri"/>
              <a:ea typeface="MS PGothic" panose="020B0600070205080204" pitchFamily="50" charset="-128"/>
            </a:endParaRPr>
          </a:p>
          <a:p>
            <a:pPr algn="ctr" defTabSz="1855470"/>
            <a:endParaRPr kumimoji="1" lang="en-US" altLang="ja-JP" sz="3655" dirty="0">
              <a:solidFill>
                <a:prstClr val="white"/>
              </a:solidFill>
              <a:latin typeface="Calibri"/>
              <a:ea typeface="MS PGothic" panose="020B0600070205080204" pitchFamily="50" charset="-128"/>
            </a:endParaRPr>
          </a:p>
          <a:p>
            <a:pPr algn="ctr" defTabSz="1855470"/>
            <a:endParaRPr kumimoji="1" lang="en-US" altLang="ja-JP" sz="3655" dirty="0">
              <a:solidFill>
                <a:prstClr val="white"/>
              </a:solidFill>
              <a:latin typeface="Calibri"/>
              <a:ea typeface="MS PGothic" panose="020B0600070205080204" pitchFamily="50" charset="-128"/>
            </a:endParaRPr>
          </a:p>
          <a:p>
            <a:pPr algn="ctr" defTabSz="1855470"/>
            <a:endParaRPr kumimoji="1" lang="en-US" altLang="ja-JP" sz="3655" dirty="0">
              <a:solidFill>
                <a:prstClr val="white"/>
              </a:solidFill>
              <a:latin typeface="Calibri"/>
              <a:ea typeface="MS PGothic" panose="020B0600070205080204" pitchFamily="50" charset="-128"/>
            </a:endParaRPr>
          </a:p>
          <a:p>
            <a:pPr algn="ctr" defTabSz="1855470"/>
            <a:endParaRPr kumimoji="1" lang="en-US" altLang="ja-JP" sz="3655" dirty="0">
              <a:solidFill>
                <a:prstClr val="white"/>
              </a:solidFill>
              <a:latin typeface="Calibri"/>
              <a:ea typeface="MS PGothic" panose="020B0600070205080204" pitchFamily="50" charset="-128"/>
            </a:endParaRPr>
          </a:p>
          <a:p>
            <a:pPr algn="ctr" defTabSz="1855470"/>
            <a:endParaRPr kumimoji="1" lang="en-US" altLang="ja-JP" sz="3655" dirty="0">
              <a:solidFill>
                <a:prstClr val="white"/>
              </a:solidFill>
              <a:latin typeface="Calibri"/>
              <a:ea typeface="MS PGothic" panose="020B0600070205080204" pitchFamily="50" charset="-128"/>
            </a:endParaRPr>
          </a:p>
          <a:p>
            <a:pPr algn="ctr" defTabSz="1855470"/>
            <a:endParaRPr kumimoji="1" lang="en-US" altLang="ja-JP" sz="3655" dirty="0">
              <a:solidFill>
                <a:prstClr val="white"/>
              </a:solidFill>
              <a:latin typeface="Calibri"/>
              <a:ea typeface="MS PGothic" panose="020B0600070205080204" pitchFamily="50" charset="-128"/>
            </a:endParaRPr>
          </a:p>
          <a:p>
            <a:pPr algn="ctr" defTabSz="1855470"/>
            <a:endParaRPr kumimoji="1" lang="ja-JP" altLang="en-US" sz="3655" dirty="0">
              <a:solidFill>
                <a:prstClr val="white"/>
              </a:solidFill>
              <a:latin typeface="Calibri"/>
              <a:ea typeface="MS PGothic" panose="020B0600070205080204" pitchFamily="50" charset="-128"/>
            </a:endParaRPr>
          </a:p>
        </p:txBody>
      </p:sp>
      <p:sp>
        <p:nvSpPr>
          <p:cNvPr id="54" name="テキスト ボックス 53"/>
          <p:cNvSpPr txBox="1"/>
          <p:nvPr/>
        </p:nvSpPr>
        <p:spPr>
          <a:xfrm>
            <a:off x="957995" y="6888650"/>
            <a:ext cx="11862653" cy="2610010"/>
          </a:xfrm>
          <a:prstGeom prst="rect">
            <a:avLst/>
          </a:prstGeom>
          <a:noFill/>
        </p:spPr>
        <p:txBody>
          <a:bodyPr wrap="square" rtlCol="0">
            <a:spAutoFit/>
          </a:bodyPr>
          <a:lstStyle/>
          <a:p>
            <a:pPr defTabSz="1855470">
              <a:tabLst>
                <a:tab pos="4906645" algn="l"/>
              </a:tabLst>
            </a:pPr>
            <a:r>
              <a:rPr lang="ja-JP" altLang="en-US" sz="2230" b="1" dirty="0">
                <a:solidFill>
                  <a:srgbClr val="000000"/>
                </a:solidFill>
                <a:latin typeface="游ゴシック" panose="020B0400000000000000" pitchFamily="50" charset="-128"/>
                <a:ea typeface="游ゴシック" panose="020B0400000000000000" pitchFamily="50" charset="-128"/>
              </a:rPr>
              <a:t>朗読部門　　</a:t>
            </a:r>
            <a:r>
              <a:rPr lang="ja-JP" altLang="en-US" sz="2230" dirty="0">
                <a:solidFill>
                  <a:srgbClr val="000000"/>
                </a:solidFill>
                <a:latin typeface="游ゴシック" panose="020B0400000000000000" pitchFamily="50" charset="-128"/>
                <a:ea typeface="游ゴシック" panose="020B0400000000000000" pitchFamily="50" charset="-128"/>
              </a:rPr>
              <a:t>：</a:t>
            </a:r>
            <a:r>
              <a:rPr lang="en-US" altLang="ja-JP" sz="2230" dirty="0">
                <a:solidFill>
                  <a:srgbClr val="000000"/>
                </a:solidFill>
                <a:latin typeface="游ゴシック" panose="020B0400000000000000" pitchFamily="50" charset="-128"/>
                <a:ea typeface="游ゴシック" panose="020B0400000000000000" pitchFamily="50" charset="-128"/>
              </a:rPr>
              <a:t>A.</a:t>
            </a:r>
            <a:r>
              <a:rPr lang="ja-JP" altLang="en-US" sz="2230" dirty="0">
                <a:solidFill>
                  <a:srgbClr val="000000"/>
                </a:solidFill>
                <a:latin typeface="游ゴシック" panose="020B0400000000000000" pitchFamily="50" charset="-128"/>
                <a:ea typeface="游ゴシック" panose="020B0400000000000000" pitchFamily="50" charset="-128"/>
              </a:rPr>
              <a:t>自己紹介（</a:t>
            </a:r>
            <a:r>
              <a:rPr lang="en-US" altLang="ja-JP" sz="2230" dirty="0">
                <a:solidFill>
                  <a:srgbClr val="000000"/>
                </a:solidFill>
                <a:latin typeface="游ゴシック" panose="020B0400000000000000" pitchFamily="50" charset="-128"/>
                <a:ea typeface="游ゴシック" panose="020B0400000000000000" pitchFamily="50" charset="-128"/>
              </a:rPr>
              <a:t>3</a:t>
            </a:r>
            <a:r>
              <a:rPr lang="ja-JP" altLang="en-US" sz="2230" dirty="0">
                <a:solidFill>
                  <a:srgbClr val="000000"/>
                </a:solidFill>
                <a:latin typeface="游ゴシック" panose="020B0400000000000000" pitchFamily="50" charset="-128"/>
                <a:ea typeface="游ゴシック" panose="020B0400000000000000" pitchFamily="50" charset="-128"/>
              </a:rPr>
              <a:t>点） ：内容、発音、単語や抑揚等 </a:t>
            </a:r>
            <a:endParaRPr lang="ja-JP" altLang="en-US" sz="2230" dirty="0">
              <a:solidFill>
                <a:srgbClr val="000000"/>
              </a:solidFill>
              <a:latin typeface="游ゴシック" panose="020B0400000000000000" pitchFamily="50" charset="-128"/>
              <a:ea typeface="游ゴシック" panose="020B0400000000000000" pitchFamily="50" charset="-128"/>
            </a:endParaRPr>
          </a:p>
          <a:p>
            <a:pPr defTabSz="1855470">
              <a:tabLst>
                <a:tab pos="4739005" algn="l"/>
              </a:tabLst>
            </a:pPr>
            <a:r>
              <a:rPr lang="ja-JP" altLang="en-US" sz="2230" dirty="0">
                <a:solidFill>
                  <a:srgbClr val="000000"/>
                </a:solidFill>
                <a:latin typeface="游ゴシック" panose="020B0400000000000000" pitchFamily="50" charset="-128"/>
                <a:ea typeface="游ゴシック" panose="020B0400000000000000" pitchFamily="50" charset="-128"/>
              </a:rPr>
              <a:t>　　　　　　　</a:t>
            </a:r>
            <a:r>
              <a:rPr lang="en-US" altLang="ja-JP" sz="2230" dirty="0">
                <a:solidFill>
                  <a:srgbClr val="000000"/>
                </a:solidFill>
                <a:latin typeface="游ゴシック" panose="020B0400000000000000" pitchFamily="50" charset="-128"/>
                <a:ea typeface="游ゴシック" panose="020B0400000000000000" pitchFamily="50" charset="-128"/>
              </a:rPr>
              <a:t>B.</a:t>
            </a:r>
            <a:r>
              <a:rPr lang="ja-JP" altLang="en-US" sz="2230" dirty="0">
                <a:solidFill>
                  <a:srgbClr val="000000"/>
                </a:solidFill>
                <a:latin typeface="游ゴシック" panose="020B0400000000000000" pitchFamily="50" charset="-128"/>
                <a:ea typeface="游ゴシック" panose="020B0400000000000000" pitchFamily="50" charset="-128"/>
              </a:rPr>
              <a:t>朗読 </a:t>
            </a:r>
            <a:r>
              <a:rPr lang="en-US" altLang="ja-JP" sz="2230" dirty="0">
                <a:solidFill>
                  <a:srgbClr val="000000"/>
                </a:solidFill>
                <a:latin typeface="游ゴシック" panose="020B0400000000000000" pitchFamily="50" charset="-128"/>
                <a:ea typeface="游ゴシック" panose="020B0400000000000000" pitchFamily="50" charset="-128"/>
              </a:rPr>
              <a:t>(7</a:t>
            </a:r>
            <a:r>
              <a:rPr lang="ja-JP" altLang="en-US" sz="2230" dirty="0">
                <a:solidFill>
                  <a:srgbClr val="000000"/>
                </a:solidFill>
                <a:latin typeface="游ゴシック" panose="020B0400000000000000" pitchFamily="50" charset="-128"/>
                <a:ea typeface="游ゴシック" panose="020B0400000000000000" pitchFamily="50" charset="-128"/>
              </a:rPr>
              <a:t>点</a:t>
            </a:r>
            <a:r>
              <a:rPr lang="en-US" altLang="ja-JP" sz="2230" dirty="0">
                <a:solidFill>
                  <a:srgbClr val="000000"/>
                </a:solidFill>
                <a:latin typeface="游ゴシック" panose="020B0400000000000000" pitchFamily="50" charset="-128"/>
                <a:ea typeface="游ゴシック" panose="020B0400000000000000" pitchFamily="50" charset="-128"/>
              </a:rPr>
              <a:t>)           </a:t>
            </a:r>
            <a:r>
              <a:rPr lang="ja-JP" altLang="en-US" sz="2230" dirty="0">
                <a:solidFill>
                  <a:srgbClr val="000000"/>
                </a:solidFill>
                <a:latin typeface="游ゴシック" panose="020B0400000000000000" pitchFamily="50" charset="-128"/>
                <a:ea typeface="游ゴシック" panose="020B0400000000000000" pitchFamily="50" charset="-128"/>
              </a:rPr>
              <a:t>：熟練、発音、技巧等 </a:t>
            </a:r>
            <a:endParaRPr lang="en-US" altLang="ja-JP" sz="2230" dirty="0">
              <a:solidFill>
                <a:srgbClr val="000000"/>
              </a:solidFill>
              <a:latin typeface="游ゴシック" panose="020B0400000000000000" pitchFamily="50" charset="-128"/>
              <a:ea typeface="游ゴシック" panose="020B0400000000000000" pitchFamily="50" charset="-128"/>
            </a:endParaRPr>
          </a:p>
          <a:p>
            <a:pPr defTabSz="1855470">
              <a:tabLst>
                <a:tab pos="4739005" algn="l"/>
              </a:tabLst>
            </a:pPr>
            <a:endParaRPr lang="ja-JP" altLang="en-US" sz="1400" dirty="0">
              <a:solidFill>
                <a:srgbClr val="000000"/>
              </a:solidFill>
              <a:latin typeface="游ゴシック" panose="020B0400000000000000" pitchFamily="50" charset="-128"/>
              <a:ea typeface="游ゴシック" panose="020B0400000000000000" pitchFamily="50" charset="-128"/>
            </a:endParaRPr>
          </a:p>
          <a:p>
            <a:pPr defTabSz="1855470">
              <a:tabLst>
                <a:tab pos="4739005" algn="l"/>
              </a:tabLst>
            </a:pPr>
            <a:r>
              <a:rPr lang="ja-JP" altLang="en-US" sz="2230" b="1" dirty="0">
                <a:solidFill>
                  <a:srgbClr val="000000"/>
                </a:solidFill>
                <a:latin typeface="游ゴシック" panose="020B0400000000000000" pitchFamily="50" charset="-128"/>
                <a:ea typeface="游ゴシック" panose="020B0400000000000000" pitchFamily="50" charset="-128"/>
              </a:rPr>
              <a:t>スピーチ部門</a:t>
            </a:r>
            <a:r>
              <a:rPr lang="ja-JP" altLang="en-US" sz="2230" dirty="0">
                <a:solidFill>
                  <a:srgbClr val="000000"/>
                </a:solidFill>
                <a:latin typeface="游ゴシック" panose="020B0400000000000000" pitchFamily="50" charset="-128"/>
                <a:ea typeface="游ゴシック" panose="020B0400000000000000" pitchFamily="50" charset="-128"/>
              </a:rPr>
              <a:t>：</a:t>
            </a:r>
            <a:r>
              <a:rPr lang="en-US" altLang="ja-JP" sz="2230" dirty="0">
                <a:solidFill>
                  <a:srgbClr val="000000"/>
                </a:solidFill>
                <a:latin typeface="游ゴシック" panose="020B0400000000000000" pitchFamily="50" charset="-128"/>
                <a:ea typeface="游ゴシック" panose="020B0400000000000000" pitchFamily="50" charset="-128"/>
              </a:rPr>
              <a:t>A.</a:t>
            </a:r>
            <a:r>
              <a:rPr lang="ja-JP" altLang="en-US" sz="2230" dirty="0">
                <a:solidFill>
                  <a:srgbClr val="000000"/>
                </a:solidFill>
                <a:latin typeface="游ゴシック" panose="020B0400000000000000" pitchFamily="50" charset="-128"/>
                <a:ea typeface="游ゴシック" panose="020B0400000000000000" pitchFamily="50" charset="-128"/>
              </a:rPr>
              <a:t>スピーチ（</a:t>
            </a:r>
            <a:r>
              <a:rPr lang="en-US" altLang="ja-JP" sz="2230" dirty="0">
                <a:solidFill>
                  <a:srgbClr val="000000"/>
                </a:solidFill>
                <a:latin typeface="游ゴシック" panose="020B0400000000000000" pitchFamily="50" charset="-128"/>
                <a:ea typeface="游ゴシック" panose="020B0400000000000000" pitchFamily="50" charset="-128"/>
              </a:rPr>
              <a:t>7</a:t>
            </a:r>
            <a:r>
              <a:rPr lang="ja-JP" altLang="en-US" sz="2230" dirty="0">
                <a:solidFill>
                  <a:srgbClr val="000000"/>
                </a:solidFill>
                <a:latin typeface="游ゴシック" panose="020B0400000000000000" pitchFamily="50" charset="-128"/>
                <a:ea typeface="游ゴシック" panose="020B0400000000000000" pitchFamily="50" charset="-128"/>
              </a:rPr>
              <a:t>点） ：内容、発音、技巧や効果等 </a:t>
            </a:r>
            <a:endParaRPr lang="ja-JP" altLang="en-US" sz="2230" dirty="0">
              <a:solidFill>
                <a:srgbClr val="000000"/>
              </a:solidFill>
              <a:latin typeface="游ゴシック" panose="020B0400000000000000" pitchFamily="50" charset="-128"/>
              <a:ea typeface="游ゴシック" panose="020B0400000000000000" pitchFamily="50" charset="-128"/>
            </a:endParaRPr>
          </a:p>
          <a:p>
            <a:pPr defTabSz="1855470">
              <a:tabLst>
                <a:tab pos="4555490" algn="l"/>
              </a:tabLst>
            </a:pPr>
            <a:r>
              <a:rPr lang="ja-JP" altLang="en-US" sz="2230" dirty="0">
                <a:solidFill>
                  <a:srgbClr val="000000"/>
                </a:solidFill>
                <a:latin typeface="游ゴシック" panose="020B0400000000000000" pitchFamily="50" charset="-128"/>
                <a:ea typeface="游ゴシック" panose="020B0400000000000000" pitchFamily="50" charset="-128"/>
              </a:rPr>
              <a:t>　　　　　　　</a:t>
            </a:r>
            <a:r>
              <a:rPr lang="en-US" altLang="ja-JP" sz="2230" dirty="0">
                <a:solidFill>
                  <a:srgbClr val="000000"/>
                </a:solidFill>
                <a:latin typeface="游ゴシック" panose="020B0400000000000000" pitchFamily="50" charset="-128"/>
                <a:ea typeface="游ゴシック" panose="020B0400000000000000" pitchFamily="50" charset="-128"/>
              </a:rPr>
              <a:t>B.</a:t>
            </a:r>
            <a:r>
              <a:rPr lang="ja-JP" altLang="en-US" sz="2230" dirty="0">
                <a:solidFill>
                  <a:srgbClr val="000000"/>
                </a:solidFill>
                <a:latin typeface="游ゴシック" panose="020B0400000000000000" pitchFamily="50" charset="-128"/>
                <a:ea typeface="游ゴシック" panose="020B0400000000000000" pitchFamily="50" charset="-128"/>
              </a:rPr>
              <a:t>回答　　（</a:t>
            </a:r>
            <a:r>
              <a:rPr lang="en-US" altLang="ja-JP" sz="2230" dirty="0">
                <a:solidFill>
                  <a:srgbClr val="000000"/>
                </a:solidFill>
                <a:latin typeface="游ゴシック" panose="020B0400000000000000" pitchFamily="50" charset="-128"/>
                <a:ea typeface="游ゴシック" panose="020B0400000000000000" pitchFamily="50" charset="-128"/>
              </a:rPr>
              <a:t>3</a:t>
            </a:r>
            <a:r>
              <a:rPr lang="ja-JP" altLang="en-US" sz="2230" dirty="0">
                <a:solidFill>
                  <a:srgbClr val="000000"/>
                </a:solidFill>
                <a:latin typeface="游ゴシック" panose="020B0400000000000000" pitchFamily="50" charset="-128"/>
                <a:ea typeface="游ゴシック" panose="020B0400000000000000" pitchFamily="50" charset="-128"/>
              </a:rPr>
              <a:t>点）：正確さ、完成度、流暢さ等</a:t>
            </a:r>
            <a:endParaRPr lang="en-US" altLang="ja-JP" sz="2230" dirty="0">
              <a:solidFill>
                <a:srgbClr val="000000"/>
              </a:solidFill>
              <a:latin typeface="游ゴシック" panose="020B0400000000000000" pitchFamily="50" charset="-128"/>
              <a:ea typeface="游ゴシック" panose="020B0400000000000000" pitchFamily="50" charset="-128"/>
            </a:endParaRPr>
          </a:p>
          <a:p>
            <a:pPr defTabSz="1855470">
              <a:tabLst>
                <a:tab pos="4555490" algn="l"/>
              </a:tabLst>
            </a:pPr>
            <a:endParaRPr lang="en-US" altLang="ja-JP" dirty="0">
              <a:solidFill>
                <a:srgbClr val="000000"/>
              </a:solidFill>
              <a:latin typeface="游ゴシック" panose="020B0400000000000000" pitchFamily="50" charset="-128"/>
              <a:ea typeface="游ゴシック" panose="020B0400000000000000" pitchFamily="50" charset="-128"/>
            </a:endParaRPr>
          </a:p>
          <a:p>
            <a:pPr defTabSz="1855470">
              <a:tabLst>
                <a:tab pos="4555490" algn="l"/>
              </a:tabLst>
            </a:pPr>
            <a:r>
              <a:rPr lang="ja-JP" altLang="en-US" sz="2000" dirty="0">
                <a:solidFill>
                  <a:srgbClr val="000000"/>
                </a:solidFill>
                <a:latin typeface="游ゴシック" panose="020B0400000000000000" pitchFamily="50" charset="-128"/>
                <a:ea typeface="游ゴシック" panose="020B0400000000000000" pitchFamily="50" charset="-128"/>
              </a:rPr>
              <a:t>　</a:t>
            </a:r>
            <a:r>
              <a:rPr lang="en-US" altLang="ja-JP" sz="2000" dirty="0">
                <a:solidFill>
                  <a:srgbClr val="000000"/>
                </a:solidFill>
                <a:latin typeface="游ゴシック" panose="020B0400000000000000" pitchFamily="50" charset="-128"/>
                <a:ea typeface="游ゴシック" panose="020B0400000000000000" pitchFamily="50" charset="-128"/>
              </a:rPr>
              <a:t>※</a:t>
            </a:r>
            <a:r>
              <a:rPr lang="ja-JP" altLang="en-US" sz="2000" dirty="0">
                <a:solidFill>
                  <a:srgbClr val="000000"/>
                </a:solidFill>
                <a:latin typeface="游ゴシック" panose="020B0400000000000000" pitchFamily="50" charset="-128"/>
                <a:ea typeface="游ゴシック" panose="020B0400000000000000" pitchFamily="50" charset="-128"/>
              </a:rPr>
              <a:t>指定された制限時間を超えた場合は減点となります。</a:t>
            </a:r>
            <a:endParaRPr lang="en-US" altLang="ja-JP" sz="2000" dirty="0">
              <a:solidFill>
                <a:srgbClr val="000000"/>
              </a:solidFill>
              <a:latin typeface="游ゴシック" panose="020B0400000000000000" pitchFamily="50" charset="-128"/>
              <a:ea typeface="游ゴシック" panose="020B0400000000000000" pitchFamily="50" charset="-128"/>
            </a:endParaRPr>
          </a:p>
          <a:p>
            <a:pPr defTabSz="1855470">
              <a:tabLst>
                <a:tab pos="4555490" algn="l"/>
              </a:tabLst>
            </a:pPr>
            <a:r>
              <a:rPr lang="ja-JP" altLang="en-US" sz="2000" dirty="0">
                <a:solidFill>
                  <a:srgbClr val="000000"/>
                </a:solidFill>
                <a:latin typeface="游ゴシック" panose="020B0400000000000000" pitchFamily="50" charset="-128"/>
                <a:ea typeface="游ゴシック" panose="020B0400000000000000" pitchFamily="50" charset="-128"/>
              </a:rPr>
              <a:t>　</a:t>
            </a:r>
            <a:r>
              <a:rPr lang="en-US" altLang="ja-JP" sz="2000" dirty="0">
                <a:solidFill>
                  <a:srgbClr val="000000"/>
                </a:solidFill>
                <a:latin typeface="游ゴシック" panose="020B0400000000000000" pitchFamily="50" charset="-128"/>
                <a:ea typeface="游ゴシック" panose="020B0400000000000000" pitchFamily="50" charset="-128"/>
              </a:rPr>
              <a:t>※</a:t>
            </a:r>
            <a:r>
              <a:rPr lang="ja-JP" altLang="en-US" sz="2000" dirty="0">
                <a:solidFill>
                  <a:srgbClr val="000000"/>
                </a:solidFill>
                <a:latin typeface="游ゴシック" panose="020B0400000000000000" pitchFamily="50" charset="-128"/>
                <a:ea typeface="游ゴシック" panose="020B0400000000000000" pitchFamily="50" charset="-128"/>
              </a:rPr>
              <a:t>応募者多数の場合、南京大学関係者による事前審査が行われます。  </a:t>
            </a:r>
            <a:endParaRPr kumimoji="1" lang="en-US" altLang="ja-JP" sz="2000" dirty="0">
              <a:solidFill>
                <a:prstClr val="black"/>
              </a:solidFill>
              <a:latin typeface="游ゴシック" panose="020B0400000000000000" pitchFamily="50" charset="-128"/>
              <a:ea typeface="游ゴシック" panose="020B0400000000000000" pitchFamily="50" charset="-128"/>
            </a:endParaRPr>
          </a:p>
        </p:txBody>
      </p:sp>
      <p:sp>
        <p:nvSpPr>
          <p:cNvPr id="2" name="テキスト ボックス 1"/>
          <p:cNvSpPr txBox="1"/>
          <p:nvPr/>
        </p:nvSpPr>
        <p:spPr>
          <a:xfrm>
            <a:off x="1343159" y="3933354"/>
            <a:ext cx="12058705" cy="435825"/>
          </a:xfrm>
          <a:prstGeom prst="rect">
            <a:avLst/>
          </a:prstGeom>
          <a:noFill/>
        </p:spPr>
        <p:txBody>
          <a:bodyPr wrap="square" rtlCol="0">
            <a:spAutoFit/>
          </a:bodyPr>
          <a:lstStyle/>
          <a:p>
            <a:pPr algn="l" defTabSz="1855470"/>
            <a:r>
              <a:rPr lang="en-US" altLang="ja-JP" sz="2230" dirty="0">
                <a:solidFill>
                  <a:srgbClr val="000000"/>
                </a:solidFill>
                <a:latin typeface="游ゴシック" panose="020B0400000000000000" pitchFamily="50" charset="-128"/>
                <a:ea typeface="游ゴシック" panose="020B0400000000000000" pitchFamily="50" charset="-128"/>
              </a:rPr>
              <a:t>A.</a:t>
            </a:r>
            <a:r>
              <a:rPr lang="ja-JP" altLang="en-US" sz="2230" dirty="0">
                <a:solidFill>
                  <a:srgbClr val="000000"/>
                </a:solidFill>
                <a:latin typeface="游ゴシック" panose="020B0400000000000000" pitchFamily="50" charset="-128"/>
                <a:ea typeface="游ゴシック" panose="020B0400000000000000" pitchFamily="50" charset="-128"/>
              </a:rPr>
              <a:t>スピーチ４分以内：内容は中国に関するもので、自身で準備した未発表作品に限ります。</a:t>
            </a:r>
            <a:endParaRPr lang="en-US" altLang="ja-JP" sz="2230" dirty="0">
              <a:solidFill>
                <a:srgbClr val="000000"/>
              </a:solidFill>
              <a:latin typeface="游ゴシック" panose="020B0400000000000000" pitchFamily="50" charset="-128"/>
              <a:ea typeface="游ゴシック" panose="020B0400000000000000" pitchFamily="50" charset="-128"/>
            </a:endParaRPr>
          </a:p>
        </p:txBody>
      </p:sp>
      <p:sp>
        <p:nvSpPr>
          <p:cNvPr id="3" name="テキスト ボックス 2"/>
          <p:cNvSpPr txBox="1"/>
          <p:nvPr/>
        </p:nvSpPr>
        <p:spPr>
          <a:xfrm>
            <a:off x="1351663" y="4335584"/>
            <a:ext cx="12058705" cy="1809791"/>
          </a:xfrm>
          <a:prstGeom prst="rect">
            <a:avLst/>
          </a:prstGeom>
          <a:noFill/>
        </p:spPr>
        <p:txBody>
          <a:bodyPr wrap="square" rtlCol="0">
            <a:spAutoFit/>
          </a:bodyPr>
          <a:lstStyle/>
          <a:p>
            <a:pPr algn="l" defTabSz="1855470"/>
            <a:r>
              <a:rPr lang="en-US" altLang="ja-JP" sz="2230" dirty="0">
                <a:solidFill>
                  <a:srgbClr val="000000"/>
                </a:solidFill>
                <a:latin typeface="游ゴシック" panose="020B0400000000000000" pitchFamily="50" charset="-128"/>
                <a:ea typeface="游ゴシック" panose="020B0400000000000000" pitchFamily="50" charset="-128"/>
              </a:rPr>
              <a:t>B.</a:t>
            </a:r>
            <a:r>
              <a:rPr lang="ja-JP" altLang="en-US" sz="2230" dirty="0">
                <a:solidFill>
                  <a:srgbClr val="000000"/>
                </a:solidFill>
                <a:latin typeface="游ゴシック" panose="020B0400000000000000" pitchFamily="50" charset="-128"/>
                <a:ea typeface="游ゴシック" panose="020B0400000000000000" pitchFamily="50" charset="-128"/>
              </a:rPr>
              <a:t>回答：スピーチ終了後、審査員による口頭での質問と、</a:t>
            </a:r>
            <a:r>
              <a:rPr lang="en-US" altLang="ja-JP" sz="2230" dirty="0">
                <a:solidFill>
                  <a:srgbClr val="000000"/>
                </a:solidFill>
                <a:latin typeface="游ゴシック" panose="020B0400000000000000" pitchFamily="50" charset="-128"/>
                <a:ea typeface="游ゴシック" panose="020B0400000000000000" pitchFamily="50" charset="-128"/>
              </a:rPr>
              <a:t>PPT</a:t>
            </a:r>
            <a:r>
              <a:rPr lang="ja-JP" altLang="en-US" sz="2230" dirty="0">
                <a:solidFill>
                  <a:srgbClr val="000000"/>
                </a:solidFill>
                <a:latin typeface="游ゴシック" panose="020B0400000000000000" pitchFamily="50" charset="-128"/>
                <a:ea typeface="游ゴシック" panose="020B0400000000000000" pitchFamily="50" charset="-128"/>
              </a:rPr>
              <a:t>等の表示形式等による質問が</a:t>
            </a:r>
            <a:endParaRPr lang="en-US" altLang="ja-JP" sz="2230" dirty="0">
              <a:solidFill>
                <a:srgbClr val="000000"/>
              </a:solidFill>
              <a:latin typeface="游ゴシック" panose="020B0400000000000000" pitchFamily="50" charset="-128"/>
              <a:ea typeface="游ゴシック" panose="020B0400000000000000" pitchFamily="50" charset="-128"/>
            </a:endParaRPr>
          </a:p>
          <a:p>
            <a:pPr algn="l" defTabSz="1855470"/>
            <a:r>
              <a:rPr lang="ja-JP" altLang="en-US" sz="2230" dirty="0">
                <a:solidFill>
                  <a:srgbClr val="000000"/>
                </a:solidFill>
                <a:latin typeface="游ゴシック" panose="020B0400000000000000" pitchFamily="50" charset="-128"/>
                <a:ea typeface="游ゴシック" panose="020B0400000000000000" pitchFamily="50" charset="-128"/>
              </a:rPr>
              <a:t>　　　　中国語でなされます。</a:t>
            </a:r>
            <a:endParaRPr lang="en-US" altLang="ja-JP" sz="2230" dirty="0">
              <a:solidFill>
                <a:srgbClr val="000000"/>
              </a:solidFill>
              <a:latin typeface="游ゴシック" panose="020B0400000000000000" pitchFamily="50" charset="-128"/>
              <a:ea typeface="游ゴシック" panose="020B0400000000000000" pitchFamily="50" charset="-128"/>
            </a:endParaRPr>
          </a:p>
          <a:p>
            <a:pPr algn="l" defTabSz="1855470"/>
            <a:r>
              <a:rPr kumimoji="1" lang="ja-JP" altLang="en-US" sz="2230" dirty="0">
                <a:solidFill>
                  <a:srgbClr val="000000"/>
                </a:solidFill>
                <a:latin typeface="游ゴシック" panose="020B0400000000000000" pitchFamily="50" charset="-128"/>
                <a:ea typeface="游ゴシック" panose="020B0400000000000000" pitchFamily="50" charset="-128"/>
              </a:rPr>
              <a:t>　　　　質問は、スピーチに関する内容と、江蘇省に関する内容の各１問で、中国語</a:t>
            </a:r>
            <a:r>
              <a:rPr kumimoji="1" lang="ja-JP" altLang="en-US" sz="2230" dirty="0">
                <a:solidFill>
                  <a:prstClr val="black"/>
                </a:solidFill>
                <a:latin typeface="游ゴシック" panose="020B0400000000000000" pitchFamily="50" charset="-128"/>
                <a:ea typeface="游ゴシック" panose="020B0400000000000000" pitchFamily="50" charset="-128"/>
              </a:rPr>
              <a:t>で回答</a:t>
            </a:r>
            <a:endParaRPr kumimoji="1" lang="en-US" altLang="ja-JP" sz="2230" dirty="0">
              <a:solidFill>
                <a:prstClr val="black"/>
              </a:solidFill>
              <a:latin typeface="游ゴシック" panose="020B0400000000000000" pitchFamily="50" charset="-128"/>
              <a:ea typeface="游ゴシック" panose="020B0400000000000000" pitchFamily="50" charset="-128"/>
            </a:endParaRPr>
          </a:p>
          <a:p>
            <a:pPr algn="l" defTabSz="1855470"/>
            <a:r>
              <a:rPr kumimoji="1" lang="ja-JP" altLang="en-US" sz="2230" dirty="0">
                <a:solidFill>
                  <a:prstClr val="black"/>
                </a:solidFill>
                <a:latin typeface="游ゴシック" panose="020B0400000000000000" pitchFamily="50" charset="-128"/>
                <a:ea typeface="游ゴシック" panose="020B0400000000000000" pitchFamily="50" charset="-128"/>
              </a:rPr>
              <a:t>　　　　いただきます。</a:t>
            </a:r>
            <a:endParaRPr kumimoji="1" lang="en-US" altLang="ja-JP" sz="2230" dirty="0">
              <a:solidFill>
                <a:prstClr val="black"/>
              </a:solidFill>
              <a:latin typeface="游ゴシック" panose="020B0400000000000000" pitchFamily="50" charset="-128"/>
              <a:ea typeface="游ゴシック" panose="020B0400000000000000" pitchFamily="50" charset="-128"/>
            </a:endParaRPr>
          </a:p>
          <a:p>
            <a:pPr algn="l" defTabSz="1855470"/>
            <a:r>
              <a:rPr kumimoji="1" lang="ja-JP" altLang="en-US" sz="2230" dirty="0">
                <a:solidFill>
                  <a:prstClr val="black"/>
                </a:solidFill>
                <a:latin typeface="游ゴシック" panose="020B0400000000000000" pitchFamily="50" charset="-128"/>
                <a:ea typeface="游ゴシック" panose="020B0400000000000000" pitchFamily="50" charset="-128"/>
              </a:rPr>
              <a:t>　　　　江蘇省に関する資料は、事前審査通過者にのみメールにて連絡があります。</a:t>
            </a:r>
            <a:endParaRPr kumimoji="1" lang="en-US" altLang="ja-JP" sz="2230" dirty="0">
              <a:solidFill>
                <a:prstClr val="black"/>
              </a:solidFill>
              <a:latin typeface="游ゴシック" panose="020B0400000000000000" pitchFamily="50" charset="-128"/>
              <a:ea typeface="游ゴシック" panose="020B0400000000000000" pitchFamily="50" charset="-128"/>
            </a:endParaRPr>
          </a:p>
        </p:txBody>
      </p:sp>
      <p:sp>
        <p:nvSpPr>
          <p:cNvPr id="5" name="テキスト ボックス 4"/>
          <p:cNvSpPr txBox="1"/>
          <p:nvPr/>
        </p:nvSpPr>
        <p:spPr>
          <a:xfrm>
            <a:off x="634352" y="9804587"/>
            <a:ext cx="1189422" cy="435825"/>
          </a:xfrm>
          <a:prstGeom prst="rect">
            <a:avLst/>
          </a:prstGeom>
          <a:noFill/>
        </p:spPr>
        <p:txBody>
          <a:bodyPr wrap="square" rtlCol="0">
            <a:spAutoFit/>
          </a:bodyPr>
          <a:lstStyle/>
          <a:p>
            <a:pPr algn="l" defTabSz="1855470"/>
            <a:r>
              <a:rPr lang="ja-JP" altLang="en-US" sz="2230" b="1" dirty="0">
                <a:solidFill>
                  <a:srgbClr val="1C8C42"/>
                </a:solidFill>
                <a:latin typeface="游ゴシック" panose="020B0400000000000000" pitchFamily="50" charset="-128"/>
                <a:ea typeface="游ゴシック" panose="020B0400000000000000" pitchFamily="50" charset="-128"/>
              </a:rPr>
              <a:t>≪賞≫</a:t>
            </a:r>
            <a:endParaRPr kumimoji="1" lang="en-US" altLang="ja-JP" sz="2230" b="1" dirty="0">
              <a:solidFill>
                <a:srgbClr val="1C8C42"/>
              </a:solidFill>
              <a:latin typeface="游ゴシック" panose="020B0400000000000000" pitchFamily="50" charset="-128"/>
              <a:ea typeface="游ゴシック" panose="020B0400000000000000" pitchFamily="50" charset="-128"/>
            </a:endParaRPr>
          </a:p>
        </p:txBody>
      </p:sp>
      <p:sp>
        <p:nvSpPr>
          <p:cNvPr id="6" name="四角形: 角を丸くする 22"/>
          <p:cNvSpPr/>
          <p:nvPr/>
        </p:nvSpPr>
        <p:spPr>
          <a:xfrm>
            <a:off x="634352" y="10177679"/>
            <a:ext cx="13151077" cy="4434455"/>
          </a:xfrm>
          <a:custGeom>
            <a:avLst/>
            <a:gdLst>
              <a:gd name="connsiteX0" fmla="*/ 0 w 6105751"/>
              <a:gd name="connsiteY0" fmla="*/ 570568 h 3423340"/>
              <a:gd name="connsiteX1" fmla="*/ 570568 w 6105751"/>
              <a:gd name="connsiteY1" fmla="*/ 0 h 3423340"/>
              <a:gd name="connsiteX2" fmla="*/ 5535183 w 6105751"/>
              <a:gd name="connsiteY2" fmla="*/ 0 h 3423340"/>
              <a:gd name="connsiteX3" fmla="*/ 6105751 w 6105751"/>
              <a:gd name="connsiteY3" fmla="*/ 570568 h 3423340"/>
              <a:gd name="connsiteX4" fmla="*/ 6105751 w 6105751"/>
              <a:gd name="connsiteY4" fmla="*/ 2852772 h 3423340"/>
              <a:gd name="connsiteX5" fmla="*/ 5535183 w 6105751"/>
              <a:gd name="connsiteY5" fmla="*/ 3423340 h 3423340"/>
              <a:gd name="connsiteX6" fmla="*/ 570568 w 6105751"/>
              <a:gd name="connsiteY6" fmla="*/ 3423340 h 3423340"/>
              <a:gd name="connsiteX7" fmla="*/ 0 w 6105751"/>
              <a:gd name="connsiteY7" fmla="*/ 2852772 h 3423340"/>
              <a:gd name="connsiteX8" fmla="*/ 0 w 6105751"/>
              <a:gd name="connsiteY8" fmla="*/ 570568 h 3423340"/>
              <a:gd name="connsiteX0-1" fmla="*/ 0 w 6105751"/>
              <a:gd name="connsiteY0-2" fmla="*/ 570568 h 3423340"/>
              <a:gd name="connsiteX1-3" fmla="*/ 570568 w 6105751"/>
              <a:gd name="connsiteY1-4" fmla="*/ 0 h 3423340"/>
              <a:gd name="connsiteX2-5" fmla="*/ 5535183 w 6105751"/>
              <a:gd name="connsiteY2-6" fmla="*/ 0 h 3423340"/>
              <a:gd name="connsiteX3-7" fmla="*/ 6105751 w 6105751"/>
              <a:gd name="connsiteY3-8" fmla="*/ 319430 h 3423340"/>
              <a:gd name="connsiteX4-9" fmla="*/ 6105751 w 6105751"/>
              <a:gd name="connsiteY4-10" fmla="*/ 2852772 h 3423340"/>
              <a:gd name="connsiteX5-11" fmla="*/ 5535183 w 6105751"/>
              <a:gd name="connsiteY5-12" fmla="*/ 3423340 h 3423340"/>
              <a:gd name="connsiteX6-13" fmla="*/ 570568 w 6105751"/>
              <a:gd name="connsiteY6-14" fmla="*/ 3423340 h 3423340"/>
              <a:gd name="connsiteX7-15" fmla="*/ 0 w 6105751"/>
              <a:gd name="connsiteY7-16" fmla="*/ 2852772 h 3423340"/>
              <a:gd name="connsiteX8-17" fmla="*/ 0 w 6105751"/>
              <a:gd name="connsiteY8-18" fmla="*/ 570568 h 3423340"/>
              <a:gd name="connsiteX0-19" fmla="*/ 0 w 6105751"/>
              <a:gd name="connsiteY0-20" fmla="*/ 570568 h 3423340"/>
              <a:gd name="connsiteX1-21" fmla="*/ 570568 w 6105751"/>
              <a:gd name="connsiteY1-22" fmla="*/ 0 h 3423340"/>
              <a:gd name="connsiteX2-23" fmla="*/ 5754124 w 6105751"/>
              <a:gd name="connsiteY2-24" fmla="*/ 0 h 3423340"/>
              <a:gd name="connsiteX3-25" fmla="*/ 6105751 w 6105751"/>
              <a:gd name="connsiteY3-26" fmla="*/ 319430 h 3423340"/>
              <a:gd name="connsiteX4-27" fmla="*/ 6105751 w 6105751"/>
              <a:gd name="connsiteY4-28" fmla="*/ 2852772 h 3423340"/>
              <a:gd name="connsiteX5-29" fmla="*/ 5535183 w 6105751"/>
              <a:gd name="connsiteY5-30" fmla="*/ 3423340 h 3423340"/>
              <a:gd name="connsiteX6-31" fmla="*/ 570568 w 6105751"/>
              <a:gd name="connsiteY6-32" fmla="*/ 3423340 h 3423340"/>
              <a:gd name="connsiteX7-33" fmla="*/ 0 w 6105751"/>
              <a:gd name="connsiteY7-34" fmla="*/ 2852772 h 3423340"/>
              <a:gd name="connsiteX8-35" fmla="*/ 0 w 6105751"/>
              <a:gd name="connsiteY8-36" fmla="*/ 570568 h 3423340"/>
              <a:gd name="connsiteX0-37" fmla="*/ 0 w 6105751"/>
              <a:gd name="connsiteY0-38" fmla="*/ 570568 h 3423340"/>
              <a:gd name="connsiteX1-39" fmla="*/ 570568 w 6105751"/>
              <a:gd name="connsiteY1-40" fmla="*/ 0 h 3423340"/>
              <a:gd name="connsiteX2-41" fmla="*/ 5715488 w 6105751"/>
              <a:gd name="connsiteY2-42" fmla="*/ 6440 h 3423340"/>
              <a:gd name="connsiteX3-43" fmla="*/ 6105751 w 6105751"/>
              <a:gd name="connsiteY3-44" fmla="*/ 319430 h 3423340"/>
              <a:gd name="connsiteX4-45" fmla="*/ 6105751 w 6105751"/>
              <a:gd name="connsiteY4-46" fmla="*/ 2852772 h 3423340"/>
              <a:gd name="connsiteX5-47" fmla="*/ 5535183 w 6105751"/>
              <a:gd name="connsiteY5-48" fmla="*/ 3423340 h 3423340"/>
              <a:gd name="connsiteX6-49" fmla="*/ 570568 w 6105751"/>
              <a:gd name="connsiteY6-50" fmla="*/ 3423340 h 3423340"/>
              <a:gd name="connsiteX7-51" fmla="*/ 0 w 6105751"/>
              <a:gd name="connsiteY7-52" fmla="*/ 2852772 h 3423340"/>
              <a:gd name="connsiteX8-53" fmla="*/ 0 w 6105751"/>
              <a:gd name="connsiteY8-54" fmla="*/ 570568 h 3423340"/>
              <a:gd name="connsiteX0-55" fmla="*/ 0 w 6105751"/>
              <a:gd name="connsiteY0-56" fmla="*/ 570568 h 3423340"/>
              <a:gd name="connsiteX1-57" fmla="*/ 570568 w 6105751"/>
              <a:gd name="connsiteY1-58" fmla="*/ 0 h 3423340"/>
              <a:gd name="connsiteX2-59" fmla="*/ 5715488 w 6105751"/>
              <a:gd name="connsiteY2-60" fmla="*/ 6440 h 3423340"/>
              <a:gd name="connsiteX3-61" fmla="*/ 6105751 w 6105751"/>
              <a:gd name="connsiteY3-62" fmla="*/ 319430 h 3423340"/>
              <a:gd name="connsiteX4-63" fmla="*/ 6105751 w 6105751"/>
              <a:gd name="connsiteY4-64" fmla="*/ 3091031 h 3423340"/>
              <a:gd name="connsiteX5-65" fmla="*/ 5535183 w 6105751"/>
              <a:gd name="connsiteY5-66" fmla="*/ 3423340 h 3423340"/>
              <a:gd name="connsiteX6-67" fmla="*/ 570568 w 6105751"/>
              <a:gd name="connsiteY6-68" fmla="*/ 3423340 h 3423340"/>
              <a:gd name="connsiteX7-69" fmla="*/ 0 w 6105751"/>
              <a:gd name="connsiteY7-70" fmla="*/ 2852772 h 3423340"/>
              <a:gd name="connsiteX8-71" fmla="*/ 0 w 6105751"/>
              <a:gd name="connsiteY8-72" fmla="*/ 570568 h 3423340"/>
              <a:gd name="connsiteX0-73" fmla="*/ 0 w 6105751"/>
              <a:gd name="connsiteY0-74" fmla="*/ 570568 h 3423340"/>
              <a:gd name="connsiteX1-75" fmla="*/ 570568 w 6105751"/>
              <a:gd name="connsiteY1-76" fmla="*/ 0 h 3423340"/>
              <a:gd name="connsiteX2-77" fmla="*/ 5715488 w 6105751"/>
              <a:gd name="connsiteY2-78" fmla="*/ 6440 h 3423340"/>
              <a:gd name="connsiteX3-79" fmla="*/ 6105751 w 6105751"/>
              <a:gd name="connsiteY3-80" fmla="*/ 319430 h 3423340"/>
              <a:gd name="connsiteX4-81" fmla="*/ 6105751 w 6105751"/>
              <a:gd name="connsiteY4-82" fmla="*/ 3091031 h 3423340"/>
              <a:gd name="connsiteX5-83" fmla="*/ 5786321 w 6105751"/>
              <a:gd name="connsiteY5-84" fmla="*/ 3416900 h 3423340"/>
              <a:gd name="connsiteX6-85" fmla="*/ 570568 w 6105751"/>
              <a:gd name="connsiteY6-86" fmla="*/ 3423340 h 3423340"/>
              <a:gd name="connsiteX7-87" fmla="*/ 0 w 6105751"/>
              <a:gd name="connsiteY7-88" fmla="*/ 2852772 h 3423340"/>
              <a:gd name="connsiteX8-89" fmla="*/ 0 w 6105751"/>
              <a:gd name="connsiteY8-90" fmla="*/ 570568 h 3423340"/>
              <a:gd name="connsiteX0-91" fmla="*/ 0 w 6105751"/>
              <a:gd name="connsiteY0-92" fmla="*/ 570568 h 3423340"/>
              <a:gd name="connsiteX1-93" fmla="*/ 338748 w 6105751"/>
              <a:gd name="connsiteY1-94" fmla="*/ 0 h 3423340"/>
              <a:gd name="connsiteX2-95" fmla="*/ 5715488 w 6105751"/>
              <a:gd name="connsiteY2-96" fmla="*/ 6440 h 3423340"/>
              <a:gd name="connsiteX3-97" fmla="*/ 6105751 w 6105751"/>
              <a:gd name="connsiteY3-98" fmla="*/ 319430 h 3423340"/>
              <a:gd name="connsiteX4-99" fmla="*/ 6105751 w 6105751"/>
              <a:gd name="connsiteY4-100" fmla="*/ 3091031 h 3423340"/>
              <a:gd name="connsiteX5-101" fmla="*/ 5786321 w 6105751"/>
              <a:gd name="connsiteY5-102" fmla="*/ 3416900 h 3423340"/>
              <a:gd name="connsiteX6-103" fmla="*/ 570568 w 6105751"/>
              <a:gd name="connsiteY6-104" fmla="*/ 3423340 h 3423340"/>
              <a:gd name="connsiteX7-105" fmla="*/ 0 w 6105751"/>
              <a:gd name="connsiteY7-106" fmla="*/ 2852772 h 3423340"/>
              <a:gd name="connsiteX8-107" fmla="*/ 0 w 6105751"/>
              <a:gd name="connsiteY8-108" fmla="*/ 570568 h 3423340"/>
              <a:gd name="connsiteX0-109" fmla="*/ 6440 w 6105751"/>
              <a:gd name="connsiteY0-110" fmla="*/ 332309 h 3423340"/>
              <a:gd name="connsiteX1-111" fmla="*/ 338748 w 6105751"/>
              <a:gd name="connsiteY1-112" fmla="*/ 0 h 3423340"/>
              <a:gd name="connsiteX2-113" fmla="*/ 5715488 w 6105751"/>
              <a:gd name="connsiteY2-114" fmla="*/ 6440 h 3423340"/>
              <a:gd name="connsiteX3-115" fmla="*/ 6105751 w 6105751"/>
              <a:gd name="connsiteY3-116" fmla="*/ 319430 h 3423340"/>
              <a:gd name="connsiteX4-117" fmla="*/ 6105751 w 6105751"/>
              <a:gd name="connsiteY4-118" fmla="*/ 3091031 h 3423340"/>
              <a:gd name="connsiteX5-119" fmla="*/ 5786321 w 6105751"/>
              <a:gd name="connsiteY5-120" fmla="*/ 3416900 h 3423340"/>
              <a:gd name="connsiteX6-121" fmla="*/ 570568 w 6105751"/>
              <a:gd name="connsiteY6-122" fmla="*/ 3423340 h 3423340"/>
              <a:gd name="connsiteX7-123" fmla="*/ 0 w 6105751"/>
              <a:gd name="connsiteY7-124" fmla="*/ 2852772 h 3423340"/>
              <a:gd name="connsiteX8-125" fmla="*/ 6440 w 6105751"/>
              <a:gd name="connsiteY8-126" fmla="*/ 332309 h 3423340"/>
              <a:gd name="connsiteX0-127" fmla="*/ 19319 w 6118630"/>
              <a:gd name="connsiteY0-128" fmla="*/ 332309 h 3426800"/>
              <a:gd name="connsiteX1-129" fmla="*/ 351627 w 6118630"/>
              <a:gd name="connsiteY1-130" fmla="*/ 0 h 3426800"/>
              <a:gd name="connsiteX2-131" fmla="*/ 5728367 w 6118630"/>
              <a:gd name="connsiteY2-132" fmla="*/ 6440 h 3426800"/>
              <a:gd name="connsiteX3-133" fmla="*/ 6118630 w 6118630"/>
              <a:gd name="connsiteY3-134" fmla="*/ 319430 h 3426800"/>
              <a:gd name="connsiteX4-135" fmla="*/ 6118630 w 6118630"/>
              <a:gd name="connsiteY4-136" fmla="*/ 3091031 h 3426800"/>
              <a:gd name="connsiteX5-137" fmla="*/ 5799200 w 6118630"/>
              <a:gd name="connsiteY5-138" fmla="*/ 3416900 h 3426800"/>
              <a:gd name="connsiteX6-139" fmla="*/ 583447 w 6118630"/>
              <a:gd name="connsiteY6-140" fmla="*/ 3423340 h 3426800"/>
              <a:gd name="connsiteX7-141" fmla="*/ 0 w 6118630"/>
              <a:gd name="connsiteY7-142" fmla="*/ 3161865 h 3426800"/>
              <a:gd name="connsiteX8-143" fmla="*/ 19319 w 6118630"/>
              <a:gd name="connsiteY8-144" fmla="*/ 332309 h 3426800"/>
              <a:gd name="connsiteX0-145" fmla="*/ 19319 w 6118630"/>
              <a:gd name="connsiteY0-146" fmla="*/ 332309 h 3437941"/>
              <a:gd name="connsiteX1-147" fmla="*/ 351627 w 6118630"/>
              <a:gd name="connsiteY1-148" fmla="*/ 0 h 3437941"/>
              <a:gd name="connsiteX2-149" fmla="*/ 5728367 w 6118630"/>
              <a:gd name="connsiteY2-150" fmla="*/ 6440 h 3437941"/>
              <a:gd name="connsiteX3-151" fmla="*/ 6118630 w 6118630"/>
              <a:gd name="connsiteY3-152" fmla="*/ 319430 h 3437941"/>
              <a:gd name="connsiteX4-153" fmla="*/ 6118630 w 6118630"/>
              <a:gd name="connsiteY4-154" fmla="*/ 3091031 h 3437941"/>
              <a:gd name="connsiteX5-155" fmla="*/ 5799200 w 6118630"/>
              <a:gd name="connsiteY5-156" fmla="*/ 3416900 h 3437941"/>
              <a:gd name="connsiteX6-157" fmla="*/ 319430 w 6118630"/>
              <a:gd name="connsiteY6-158" fmla="*/ 3436219 h 3437941"/>
              <a:gd name="connsiteX7-159" fmla="*/ 0 w 6118630"/>
              <a:gd name="connsiteY7-160" fmla="*/ 3161865 h 3437941"/>
              <a:gd name="connsiteX8-161" fmla="*/ 19319 w 6118630"/>
              <a:gd name="connsiteY8-162" fmla="*/ 332309 h 3437941"/>
              <a:gd name="connsiteX0-163" fmla="*/ 19319 w 6118630"/>
              <a:gd name="connsiteY0-164" fmla="*/ 332309 h 3437941"/>
              <a:gd name="connsiteX1-165" fmla="*/ 351627 w 6118630"/>
              <a:gd name="connsiteY1-166" fmla="*/ 0 h 3437941"/>
              <a:gd name="connsiteX2-167" fmla="*/ 5728367 w 6118630"/>
              <a:gd name="connsiteY2-168" fmla="*/ 6440 h 3437941"/>
              <a:gd name="connsiteX3-169" fmla="*/ 6118630 w 6118630"/>
              <a:gd name="connsiteY3-170" fmla="*/ 319430 h 3437941"/>
              <a:gd name="connsiteX4-171" fmla="*/ 6116392 w 6118630"/>
              <a:gd name="connsiteY4-172" fmla="*/ 2493135 h 3437941"/>
              <a:gd name="connsiteX5-173" fmla="*/ 6118630 w 6118630"/>
              <a:gd name="connsiteY5-174" fmla="*/ 3091031 h 3437941"/>
              <a:gd name="connsiteX6-175" fmla="*/ 5799200 w 6118630"/>
              <a:gd name="connsiteY6-176" fmla="*/ 3416900 h 3437941"/>
              <a:gd name="connsiteX7-177" fmla="*/ 319430 w 6118630"/>
              <a:gd name="connsiteY7-178" fmla="*/ 3436219 h 3437941"/>
              <a:gd name="connsiteX8-179" fmla="*/ 0 w 6118630"/>
              <a:gd name="connsiteY8-180" fmla="*/ 3161865 h 3437941"/>
              <a:gd name="connsiteX9" fmla="*/ 19319 w 6118630"/>
              <a:gd name="connsiteY9" fmla="*/ 332309 h 3437941"/>
              <a:gd name="connsiteX0-181" fmla="*/ 19319 w 6118630"/>
              <a:gd name="connsiteY0-182" fmla="*/ 332309 h 3437941"/>
              <a:gd name="connsiteX1-183" fmla="*/ 351627 w 6118630"/>
              <a:gd name="connsiteY1-184" fmla="*/ 0 h 3437941"/>
              <a:gd name="connsiteX2-185" fmla="*/ 5728367 w 6118630"/>
              <a:gd name="connsiteY2-186" fmla="*/ 6440 h 3437941"/>
              <a:gd name="connsiteX3-187" fmla="*/ 6118630 w 6118630"/>
              <a:gd name="connsiteY3-188" fmla="*/ 319430 h 3437941"/>
              <a:gd name="connsiteX4-189" fmla="*/ 6116392 w 6118630"/>
              <a:gd name="connsiteY4-190" fmla="*/ 2493135 h 3437941"/>
              <a:gd name="connsiteX5-191" fmla="*/ 6109952 w 6118630"/>
              <a:gd name="connsiteY5-192" fmla="*/ 2628363 h 3437941"/>
              <a:gd name="connsiteX6-193" fmla="*/ 6118630 w 6118630"/>
              <a:gd name="connsiteY6-194" fmla="*/ 3091031 h 3437941"/>
              <a:gd name="connsiteX7-195" fmla="*/ 5799200 w 6118630"/>
              <a:gd name="connsiteY7-196" fmla="*/ 3416900 h 3437941"/>
              <a:gd name="connsiteX8-197" fmla="*/ 319430 w 6118630"/>
              <a:gd name="connsiteY8-198" fmla="*/ 3436219 h 3437941"/>
              <a:gd name="connsiteX9-199" fmla="*/ 0 w 6118630"/>
              <a:gd name="connsiteY9-200" fmla="*/ 3161865 h 3437941"/>
              <a:gd name="connsiteX10" fmla="*/ 19319 w 6118630"/>
              <a:gd name="connsiteY10" fmla="*/ 332309 h 3437941"/>
              <a:gd name="connsiteX0-201" fmla="*/ 19319 w 6118630"/>
              <a:gd name="connsiteY0-202" fmla="*/ 332309 h 3437941"/>
              <a:gd name="connsiteX1-203" fmla="*/ 351627 w 6118630"/>
              <a:gd name="connsiteY1-204" fmla="*/ 0 h 3437941"/>
              <a:gd name="connsiteX2-205" fmla="*/ 5728367 w 6118630"/>
              <a:gd name="connsiteY2-206" fmla="*/ 6440 h 3437941"/>
              <a:gd name="connsiteX3-207" fmla="*/ 6118630 w 6118630"/>
              <a:gd name="connsiteY3-208" fmla="*/ 319430 h 3437941"/>
              <a:gd name="connsiteX4-209" fmla="*/ 6109952 w 6118630"/>
              <a:gd name="connsiteY4-210" fmla="*/ 2338589 h 3437941"/>
              <a:gd name="connsiteX5-211" fmla="*/ 6116392 w 6118630"/>
              <a:gd name="connsiteY5-212" fmla="*/ 2493135 h 3437941"/>
              <a:gd name="connsiteX6-213" fmla="*/ 6109952 w 6118630"/>
              <a:gd name="connsiteY6-214" fmla="*/ 2628363 h 3437941"/>
              <a:gd name="connsiteX7-215" fmla="*/ 6118630 w 6118630"/>
              <a:gd name="connsiteY7-216" fmla="*/ 3091031 h 3437941"/>
              <a:gd name="connsiteX8-217" fmla="*/ 5799200 w 6118630"/>
              <a:gd name="connsiteY8-218" fmla="*/ 3416900 h 3437941"/>
              <a:gd name="connsiteX9-219" fmla="*/ 319430 w 6118630"/>
              <a:gd name="connsiteY9-220" fmla="*/ 3436219 h 3437941"/>
              <a:gd name="connsiteX10-221" fmla="*/ 0 w 6118630"/>
              <a:gd name="connsiteY10-222" fmla="*/ 3161865 h 3437941"/>
              <a:gd name="connsiteX11" fmla="*/ 19319 w 6118630"/>
              <a:gd name="connsiteY11" fmla="*/ 332309 h 3437941"/>
              <a:gd name="connsiteX0-223" fmla="*/ 19319 w 6296696"/>
              <a:gd name="connsiteY0-224" fmla="*/ 332309 h 3437941"/>
              <a:gd name="connsiteX1-225" fmla="*/ 351627 w 6296696"/>
              <a:gd name="connsiteY1-226" fmla="*/ 0 h 3437941"/>
              <a:gd name="connsiteX2-227" fmla="*/ 5728367 w 6296696"/>
              <a:gd name="connsiteY2-228" fmla="*/ 6440 h 3437941"/>
              <a:gd name="connsiteX3-229" fmla="*/ 6118630 w 6296696"/>
              <a:gd name="connsiteY3-230" fmla="*/ 319430 h 3437941"/>
              <a:gd name="connsiteX4-231" fmla="*/ 6109952 w 6296696"/>
              <a:gd name="connsiteY4-232" fmla="*/ 2338589 h 3437941"/>
              <a:gd name="connsiteX5-233" fmla="*/ 6296696 w 6296696"/>
              <a:gd name="connsiteY5-234" fmla="*/ 2493135 h 3437941"/>
              <a:gd name="connsiteX6-235" fmla="*/ 6109952 w 6296696"/>
              <a:gd name="connsiteY6-236" fmla="*/ 2628363 h 3437941"/>
              <a:gd name="connsiteX7-237" fmla="*/ 6118630 w 6296696"/>
              <a:gd name="connsiteY7-238" fmla="*/ 3091031 h 3437941"/>
              <a:gd name="connsiteX8-239" fmla="*/ 5799200 w 6296696"/>
              <a:gd name="connsiteY8-240" fmla="*/ 3416900 h 3437941"/>
              <a:gd name="connsiteX9-241" fmla="*/ 319430 w 6296696"/>
              <a:gd name="connsiteY9-242" fmla="*/ 3436219 h 3437941"/>
              <a:gd name="connsiteX10-243" fmla="*/ 0 w 6296696"/>
              <a:gd name="connsiteY10-244" fmla="*/ 3161865 h 3437941"/>
              <a:gd name="connsiteX11-245" fmla="*/ 19319 w 6296696"/>
              <a:gd name="connsiteY11-246" fmla="*/ 332309 h 3437941"/>
              <a:gd name="connsiteX0-247" fmla="*/ 19319 w 6296696"/>
              <a:gd name="connsiteY0-248" fmla="*/ 332309 h 3437941"/>
              <a:gd name="connsiteX1-249" fmla="*/ 351627 w 6296696"/>
              <a:gd name="connsiteY1-250" fmla="*/ 0 h 3437941"/>
              <a:gd name="connsiteX2-251" fmla="*/ 5728367 w 6296696"/>
              <a:gd name="connsiteY2-252" fmla="*/ 6440 h 3437941"/>
              <a:gd name="connsiteX3-253" fmla="*/ 6118630 w 6296696"/>
              <a:gd name="connsiteY3-254" fmla="*/ 319430 h 3437941"/>
              <a:gd name="connsiteX4-255" fmla="*/ 6109952 w 6296696"/>
              <a:gd name="connsiteY4-256" fmla="*/ 2338589 h 3437941"/>
              <a:gd name="connsiteX5-257" fmla="*/ 6296696 w 6296696"/>
              <a:gd name="connsiteY5-258" fmla="*/ 2493135 h 3437941"/>
              <a:gd name="connsiteX6-259" fmla="*/ 6103513 w 6296696"/>
              <a:gd name="connsiteY6-260" fmla="*/ 2512454 h 3437941"/>
              <a:gd name="connsiteX7-261" fmla="*/ 6118630 w 6296696"/>
              <a:gd name="connsiteY7-262" fmla="*/ 3091031 h 3437941"/>
              <a:gd name="connsiteX8-263" fmla="*/ 5799200 w 6296696"/>
              <a:gd name="connsiteY8-264" fmla="*/ 3416900 h 3437941"/>
              <a:gd name="connsiteX9-265" fmla="*/ 319430 w 6296696"/>
              <a:gd name="connsiteY9-266" fmla="*/ 3436219 h 3437941"/>
              <a:gd name="connsiteX10-267" fmla="*/ 0 w 6296696"/>
              <a:gd name="connsiteY10-268" fmla="*/ 3161865 h 3437941"/>
              <a:gd name="connsiteX11-269" fmla="*/ 19319 w 6296696"/>
              <a:gd name="connsiteY11-270" fmla="*/ 332309 h 3437941"/>
              <a:gd name="connsiteX0-271" fmla="*/ 19319 w 6296696"/>
              <a:gd name="connsiteY0-272" fmla="*/ 332309 h 3437941"/>
              <a:gd name="connsiteX1-273" fmla="*/ 351627 w 6296696"/>
              <a:gd name="connsiteY1-274" fmla="*/ 0 h 3437941"/>
              <a:gd name="connsiteX2-275" fmla="*/ 5728367 w 6296696"/>
              <a:gd name="connsiteY2-276" fmla="*/ 6440 h 3437941"/>
              <a:gd name="connsiteX3-277" fmla="*/ 6118630 w 6296696"/>
              <a:gd name="connsiteY3-278" fmla="*/ 319430 h 3437941"/>
              <a:gd name="connsiteX4-279" fmla="*/ 6109952 w 6296696"/>
              <a:gd name="connsiteY4-280" fmla="*/ 2338589 h 3437941"/>
              <a:gd name="connsiteX5-281" fmla="*/ 6296696 w 6296696"/>
              <a:gd name="connsiteY5-282" fmla="*/ 2493135 h 3437941"/>
              <a:gd name="connsiteX6-283" fmla="*/ 6103513 w 6296696"/>
              <a:gd name="connsiteY6-284" fmla="*/ 2441620 h 3437941"/>
              <a:gd name="connsiteX7-285" fmla="*/ 6118630 w 6296696"/>
              <a:gd name="connsiteY7-286" fmla="*/ 3091031 h 3437941"/>
              <a:gd name="connsiteX8-287" fmla="*/ 5799200 w 6296696"/>
              <a:gd name="connsiteY8-288" fmla="*/ 3416900 h 3437941"/>
              <a:gd name="connsiteX9-289" fmla="*/ 319430 w 6296696"/>
              <a:gd name="connsiteY9-290" fmla="*/ 3436219 h 3437941"/>
              <a:gd name="connsiteX10-291" fmla="*/ 0 w 6296696"/>
              <a:gd name="connsiteY10-292" fmla="*/ 3161865 h 3437941"/>
              <a:gd name="connsiteX11-293" fmla="*/ 19319 w 6296696"/>
              <a:gd name="connsiteY11-294" fmla="*/ 332309 h 3437941"/>
              <a:gd name="connsiteX0-295" fmla="*/ 19319 w 6296696"/>
              <a:gd name="connsiteY0-296" fmla="*/ 332309 h 3437941"/>
              <a:gd name="connsiteX1-297" fmla="*/ 351627 w 6296696"/>
              <a:gd name="connsiteY1-298" fmla="*/ 0 h 3437941"/>
              <a:gd name="connsiteX2-299" fmla="*/ 5728367 w 6296696"/>
              <a:gd name="connsiteY2-300" fmla="*/ 6440 h 3437941"/>
              <a:gd name="connsiteX3-301" fmla="*/ 6118630 w 6296696"/>
              <a:gd name="connsiteY3-302" fmla="*/ 319430 h 3437941"/>
              <a:gd name="connsiteX4-303" fmla="*/ 6109952 w 6296696"/>
              <a:gd name="connsiteY4-304" fmla="*/ 2338589 h 3437941"/>
              <a:gd name="connsiteX5-305" fmla="*/ 6296696 w 6296696"/>
              <a:gd name="connsiteY5-306" fmla="*/ 2493135 h 3437941"/>
              <a:gd name="connsiteX6-307" fmla="*/ 6103513 w 6296696"/>
              <a:gd name="connsiteY6-308" fmla="*/ 2480256 h 3437941"/>
              <a:gd name="connsiteX7-309" fmla="*/ 6118630 w 6296696"/>
              <a:gd name="connsiteY7-310" fmla="*/ 3091031 h 3437941"/>
              <a:gd name="connsiteX8-311" fmla="*/ 5799200 w 6296696"/>
              <a:gd name="connsiteY8-312" fmla="*/ 3416900 h 3437941"/>
              <a:gd name="connsiteX9-313" fmla="*/ 319430 w 6296696"/>
              <a:gd name="connsiteY9-314" fmla="*/ 3436219 h 3437941"/>
              <a:gd name="connsiteX10-315" fmla="*/ 0 w 6296696"/>
              <a:gd name="connsiteY10-316" fmla="*/ 3161865 h 3437941"/>
              <a:gd name="connsiteX11-317" fmla="*/ 19319 w 6296696"/>
              <a:gd name="connsiteY11-318" fmla="*/ 332309 h 3437941"/>
              <a:gd name="connsiteX0-319" fmla="*/ 19319 w 6232302"/>
              <a:gd name="connsiteY0-320" fmla="*/ 332309 h 3437941"/>
              <a:gd name="connsiteX1-321" fmla="*/ 351627 w 6232302"/>
              <a:gd name="connsiteY1-322" fmla="*/ 0 h 3437941"/>
              <a:gd name="connsiteX2-323" fmla="*/ 5728367 w 6232302"/>
              <a:gd name="connsiteY2-324" fmla="*/ 6440 h 3437941"/>
              <a:gd name="connsiteX3-325" fmla="*/ 6118630 w 6232302"/>
              <a:gd name="connsiteY3-326" fmla="*/ 319430 h 3437941"/>
              <a:gd name="connsiteX4-327" fmla="*/ 6109952 w 6232302"/>
              <a:gd name="connsiteY4-328" fmla="*/ 2338589 h 3437941"/>
              <a:gd name="connsiteX5-329" fmla="*/ 6232302 w 6232302"/>
              <a:gd name="connsiteY5-330" fmla="*/ 2486695 h 3437941"/>
              <a:gd name="connsiteX6-331" fmla="*/ 6103513 w 6232302"/>
              <a:gd name="connsiteY6-332" fmla="*/ 2480256 h 3437941"/>
              <a:gd name="connsiteX7-333" fmla="*/ 6118630 w 6232302"/>
              <a:gd name="connsiteY7-334" fmla="*/ 3091031 h 3437941"/>
              <a:gd name="connsiteX8-335" fmla="*/ 5799200 w 6232302"/>
              <a:gd name="connsiteY8-336" fmla="*/ 3416900 h 3437941"/>
              <a:gd name="connsiteX9-337" fmla="*/ 319430 w 6232302"/>
              <a:gd name="connsiteY9-338" fmla="*/ 3436219 h 3437941"/>
              <a:gd name="connsiteX10-339" fmla="*/ 0 w 6232302"/>
              <a:gd name="connsiteY10-340" fmla="*/ 3161865 h 3437941"/>
              <a:gd name="connsiteX11-341" fmla="*/ 19319 w 6232302"/>
              <a:gd name="connsiteY11-342" fmla="*/ 332309 h 3437941"/>
              <a:gd name="connsiteX0-343" fmla="*/ 19319 w 6232302"/>
              <a:gd name="connsiteY0-344" fmla="*/ 332309 h 3437941"/>
              <a:gd name="connsiteX1-345" fmla="*/ 351627 w 6232302"/>
              <a:gd name="connsiteY1-346" fmla="*/ 0 h 3437941"/>
              <a:gd name="connsiteX2-347" fmla="*/ 5728367 w 6232302"/>
              <a:gd name="connsiteY2-348" fmla="*/ 6440 h 3437941"/>
              <a:gd name="connsiteX3-349" fmla="*/ 6118630 w 6232302"/>
              <a:gd name="connsiteY3-350" fmla="*/ 319430 h 3437941"/>
              <a:gd name="connsiteX4-351" fmla="*/ 6109952 w 6232302"/>
              <a:gd name="connsiteY4-352" fmla="*/ 2338589 h 3437941"/>
              <a:gd name="connsiteX5-353" fmla="*/ 6232302 w 6232302"/>
              <a:gd name="connsiteY5-354" fmla="*/ 2486695 h 3437941"/>
              <a:gd name="connsiteX6-355" fmla="*/ 6118630 w 6232302"/>
              <a:gd name="connsiteY6-356" fmla="*/ 3091031 h 3437941"/>
              <a:gd name="connsiteX7-357" fmla="*/ 5799200 w 6232302"/>
              <a:gd name="connsiteY7-358" fmla="*/ 3416900 h 3437941"/>
              <a:gd name="connsiteX8-359" fmla="*/ 319430 w 6232302"/>
              <a:gd name="connsiteY8-360" fmla="*/ 3436219 h 3437941"/>
              <a:gd name="connsiteX9-361" fmla="*/ 0 w 6232302"/>
              <a:gd name="connsiteY9-362" fmla="*/ 3161865 h 3437941"/>
              <a:gd name="connsiteX10-363" fmla="*/ 19319 w 6232302"/>
              <a:gd name="connsiteY10-364" fmla="*/ 332309 h 3437941"/>
              <a:gd name="connsiteX0-365" fmla="*/ 19319 w 6118630"/>
              <a:gd name="connsiteY0-366" fmla="*/ 332309 h 3437941"/>
              <a:gd name="connsiteX1-367" fmla="*/ 351627 w 6118630"/>
              <a:gd name="connsiteY1-368" fmla="*/ 0 h 3437941"/>
              <a:gd name="connsiteX2-369" fmla="*/ 5728367 w 6118630"/>
              <a:gd name="connsiteY2-370" fmla="*/ 6440 h 3437941"/>
              <a:gd name="connsiteX3-371" fmla="*/ 6118630 w 6118630"/>
              <a:gd name="connsiteY3-372" fmla="*/ 319430 h 3437941"/>
              <a:gd name="connsiteX4-373" fmla="*/ 6109952 w 6118630"/>
              <a:gd name="connsiteY4-374" fmla="*/ 2338589 h 3437941"/>
              <a:gd name="connsiteX5-375" fmla="*/ 6118630 w 6118630"/>
              <a:gd name="connsiteY5-376" fmla="*/ 3091031 h 3437941"/>
              <a:gd name="connsiteX6-377" fmla="*/ 5799200 w 6118630"/>
              <a:gd name="connsiteY6-378" fmla="*/ 3416900 h 3437941"/>
              <a:gd name="connsiteX7-379" fmla="*/ 319430 w 6118630"/>
              <a:gd name="connsiteY7-380" fmla="*/ 3436219 h 3437941"/>
              <a:gd name="connsiteX8-381" fmla="*/ 0 w 6118630"/>
              <a:gd name="connsiteY8-382" fmla="*/ 3161865 h 3437941"/>
              <a:gd name="connsiteX9-383" fmla="*/ 19319 w 6118630"/>
              <a:gd name="connsiteY9-384" fmla="*/ 332309 h 343794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9" y="connsiteY9-200"/>
              </a:cxn>
            </a:cxnLst>
            <a:rect l="l" t="t" r="r" b="b"/>
            <a:pathLst>
              <a:path w="6118630" h="3437941">
                <a:moveTo>
                  <a:pt x="19319" y="332309"/>
                </a:moveTo>
                <a:cubicBezTo>
                  <a:pt x="19319" y="17193"/>
                  <a:pt x="36511" y="0"/>
                  <a:pt x="351627" y="0"/>
                </a:cubicBezTo>
                <a:lnTo>
                  <a:pt x="5728367" y="6440"/>
                </a:lnTo>
                <a:cubicBezTo>
                  <a:pt x="6043483" y="6440"/>
                  <a:pt x="6118630" y="4314"/>
                  <a:pt x="6118630" y="319430"/>
                </a:cubicBezTo>
                <a:cubicBezTo>
                  <a:pt x="6115737" y="992483"/>
                  <a:pt x="6112845" y="1665536"/>
                  <a:pt x="6109952" y="2338589"/>
                </a:cubicBezTo>
                <a:lnTo>
                  <a:pt x="6118630" y="3091031"/>
                </a:lnTo>
                <a:cubicBezTo>
                  <a:pt x="6118630" y="3406147"/>
                  <a:pt x="6114316" y="3416900"/>
                  <a:pt x="5799200" y="3416900"/>
                </a:cubicBezTo>
                <a:lnTo>
                  <a:pt x="319430" y="3436219"/>
                </a:lnTo>
                <a:cubicBezTo>
                  <a:pt x="4314" y="3436219"/>
                  <a:pt x="0" y="3476981"/>
                  <a:pt x="0" y="3161865"/>
                </a:cubicBezTo>
                <a:cubicBezTo>
                  <a:pt x="2147" y="2321711"/>
                  <a:pt x="17172" y="1172463"/>
                  <a:pt x="19319" y="332309"/>
                </a:cubicBezTo>
                <a:close/>
              </a:path>
            </a:pathLst>
          </a:custGeom>
          <a:solidFill>
            <a:schemeClr val="bg1"/>
          </a:solidFill>
          <a:ln cap="rnd">
            <a:noFill/>
            <a:round/>
          </a:ln>
          <a:effectLst>
            <a:outerShdw blurRad="101600" dist="190500" dir="1800000" algn="tl" rotWithShape="0">
              <a:prstClr val="black">
                <a:alpha val="7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855470"/>
            <a:endParaRPr kumimoji="1" lang="en-US" altLang="ja-JP" sz="3655" dirty="0">
              <a:solidFill>
                <a:prstClr val="white"/>
              </a:solidFill>
              <a:latin typeface="Calibri"/>
              <a:ea typeface="MS PGothic" panose="020B0600070205080204" pitchFamily="50" charset="-128"/>
            </a:endParaRPr>
          </a:p>
          <a:p>
            <a:pPr algn="ctr" defTabSz="1855470"/>
            <a:endParaRPr kumimoji="1" lang="en-US" altLang="ja-JP" sz="3655" dirty="0">
              <a:solidFill>
                <a:prstClr val="white"/>
              </a:solidFill>
              <a:latin typeface="Calibri"/>
              <a:ea typeface="MS PGothic" panose="020B0600070205080204" pitchFamily="50" charset="-128"/>
            </a:endParaRPr>
          </a:p>
          <a:p>
            <a:pPr algn="ctr" defTabSz="1855470"/>
            <a:endParaRPr kumimoji="1" lang="en-US" altLang="ja-JP" sz="3655" dirty="0">
              <a:solidFill>
                <a:prstClr val="white"/>
              </a:solidFill>
              <a:latin typeface="Calibri"/>
              <a:ea typeface="MS PGothic" panose="020B0600070205080204" pitchFamily="50" charset="-128"/>
            </a:endParaRPr>
          </a:p>
          <a:p>
            <a:pPr algn="ctr" defTabSz="1855470"/>
            <a:endParaRPr kumimoji="1" lang="en-US" altLang="ja-JP" sz="3655" dirty="0">
              <a:solidFill>
                <a:prstClr val="white"/>
              </a:solidFill>
              <a:latin typeface="Calibri"/>
              <a:ea typeface="MS PGothic" panose="020B0600070205080204" pitchFamily="50" charset="-128"/>
            </a:endParaRPr>
          </a:p>
          <a:p>
            <a:pPr algn="ctr" defTabSz="1855470"/>
            <a:endParaRPr kumimoji="1" lang="en-US" altLang="ja-JP" sz="3655" dirty="0">
              <a:solidFill>
                <a:prstClr val="white"/>
              </a:solidFill>
              <a:latin typeface="Calibri"/>
              <a:ea typeface="MS PGothic" panose="020B0600070205080204" pitchFamily="50" charset="-128"/>
            </a:endParaRPr>
          </a:p>
          <a:p>
            <a:pPr algn="ctr" defTabSz="1855470"/>
            <a:endParaRPr kumimoji="1" lang="en-US" altLang="ja-JP" sz="3655" dirty="0">
              <a:solidFill>
                <a:prstClr val="white"/>
              </a:solidFill>
              <a:latin typeface="Calibri"/>
              <a:ea typeface="MS PGothic" panose="020B0600070205080204" pitchFamily="50" charset="-128"/>
            </a:endParaRPr>
          </a:p>
          <a:p>
            <a:pPr algn="ctr" defTabSz="1855470"/>
            <a:r>
              <a:rPr kumimoji="1" lang="ja-JP" altLang="en-US" sz="3655" dirty="0">
                <a:solidFill>
                  <a:prstClr val="white"/>
                </a:solidFill>
                <a:latin typeface="Calibri"/>
                <a:ea typeface="MS PGothic" panose="020B0600070205080204" pitchFamily="50" charset="-128"/>
              </a:rPr>
              <a:t>朗読</a:t>
            </a:r>
            <a:endParaRPr kumimoji="1" lang="en-US" altLang="ja-JP" sz="3655" dirty="0">
              <a:solidFill>
                <a:prstClr val="white"/>
              </a:solidFill>
              <a:latin typeface="Calibri"/>
              <a:ea typeface="MS PGothic" panose="020B0600070205080204" pitchFamily="50" charset="-128"/>
            </a:endParaRPr>
          </a:p>
          <a:p>
            <a:pPr algn="ctr" defTabSz="1855470"/>
            <a:endParaRPr kumimoji="1" lang="en-US" altLang="ja-JP" sz="3655" dirty="0">
              <a:solidFill>
                <a:prstClr val="white"/>
              </a:solidFill>
              <a:latin typeface="Calibri"/>
              <a:ea typeface="MS PGothic" panose="020B0600070205080204" pitchFamily="50" charset="-128"/>
            </a:endParaRPr>
          </a:p>
          <a:p>
            <a:pPr algn="ctr" defTabSz="1855470"/>
            <a:endParaRPr kumimoji="1" lang="en-US" altLang="ja-JP" sz="3655" dirty="0">
              <a:solidFill>
                <a:prstClr val="white"/>
              </a:solidFill>
              <a:latin typeface="Calibri"/>
              <a:ea typeface="MS PGothic" panose="020B0600070205080204" pitchFamily="50" charset="-128"/>
            </a:endParaRPr>
          </a:p>
          <a:p>
            <a:pPr algn="ctr" defTabSz="1855470"/>
            <a:endParaRPr kumimoji="1" lang="ja-JP" altLang="en-US" sz="3655" dirty="0">
              <a:solidFill>
                <a:prstClr val="white"/>
              </a:solidFill>
              <a:latin typeface="Calibri"/>
              <a:ea typeface="MS PGothic" panose="020B0600070205080204" pitchFamily="50" charset="-128"/>
            </a:endParaRPr>
          </a:p>
        </p:txBody>
      </p:sp>
      <p:sp>
        <p:nvSpPr>
          <p:cNvPr id="7" name="テキスト ボックス 6"/>
          <p:cNvSpPr txBox="1"/>
          <p:nvPr/>
        </p:nvSpPr>
        <p:spPr>
          <a:xfrm>
            <a:off x="960120" y="10208895"/>
            <a:ext cx="12475845" cy="4893945"/>
          </a:xfrm>
          <a:prstGeom prst="rect">
            <a:avLst/>
          </a:prstGeom>
          <a:noFill/>
        </p:spPr>
        <p:txBody>
          <a:bodyPr wrap="square" rtlCol="0">
            <a:spAutoFit/>
          </a:bodyPr>
          <a:lstStyle/>
          <a:p>
            <a:pPr defTabSz="1855470"/>
            <a:r>
              <a:rPr lang="ja-JP" altLang="en-US" sz="2230" dirty="0">
                <a:solidFill>
                  <a:srgbClr val="000000"/>
                </a:solidFill>
                <a:latin typeface="游ゴシック" panose="020B0400000000000000" pitchFamily="50" charset="-128"/>
                <a:ea typeface="游ゴシック" panose="020B0400000000000000" pitchFamily="50" charset="-128"/>
              </a:rPr>
              <a:t>一等賞：朗読部門（２名）スピーチ部門（４名）</a:t>
            </a:r>
            <a:endParaRPr lang="en-US" altLang="ja-JP" sz="2230" dirty="0">
              <a:solidFill>
                <a:srgbClr val="000000"/>
              </a:solidFill>
              <a:latin typeface="游ゴシック" panose="020B0400000000000000" pitchFamily="50" charset="-128"/>
              <a:ea typeface="游ゴシック" panose="020B0400000000000000" pitchFamily="50" charset="-128"/>
            </a:endParaRPr>
          </a:p>
          <a:p>
            <a:pPr defTabSz="1855470"/>
            <a:r>
              <a:rPr lang="ja-JP" altLang="en-US" sz="2230" dirty="0">
                <a:solidFill>
                  <a:srgbClr val="000000"/>
                </a:solidFill>
                <a:latin typeface="游ゴシック" panose="020B0400000000000000" pitchFamily="50" charset="-128"/>
                <a:ea typeface="游ゴシック" panose="020B0400000000000000" pitchFamily="50" charset="-128"/>
              </a:rPr>
              <a:t>　　賞状および</a:t>
            </a:r>
            <a:r>
              <a:rPr lang="en-US" altLang="ja-JP" sz="2230" dirty="0">
                <a:solidFill>
                  <a:srgbClr val="000000"/>
                </a:solidFill>
                <a:latin typeface="游ゴシック" panose="020B0400000000000000" pitchFamily="50" charset="-128"/>
                <a:ea typeface="游ゴシック" panose="020B0400000000000000" pitchFamily="50" charset="-128"/>
              </a:rPr>
              <a:t>8 </a:t>
            </a:r>
            <a:r>
              <a:rPr lang="ja-JP" altLang="en-US" sz="2230" dirty="0">
                <a:solidFill>
                  <a:srgbClr val="000000"/>
                </a:solidFill>
                <a:latin typeface="游ゴシック" panose="020B0400000000000000" pitchFamily="50" charset="-128"/>
                <a:ea typeface="游ゴシック" panose="020B0400000000000000" pitchFamily="50" charset="-128"/>
              </a:rPr>
              <a:t>日間江蘇旅行</a:t>
            </a:r>
            <a:r>
              <a:rPr lang="en-US" altLang="ja-JP" sz="2230" dirty="0">
                <a:solidFill>
                  <a:srgbClr val="000000"/>
                </a:solidFill>
                <a:latin typeface="游ゴシック" panose="020B0400000000000000" pitchFamily="50" charset="-128"/>
                <a:ea typeface="游ゴシック" panose="020B0400000000000000" pitchFamily="50" charset="-128"/>
              </a:rPr>
              <a:t>(2026 </a:t>
            </a:r>
            <a:r>
              <a:rPr lang="ja-JP" altLang="en-US" sz="2230" dirty="0">
                <a:solidFill>
                  <a:srgbClr val="000000"/>
                </a:solidFill>
                <a:latin typeface="游ゴシック" panose="020B0400000000000000" pitchFamily="50" charset="-128"/>
                <a:ea typeface="游ゴシック" panose="020B0400000000000000" pitchFamily="50" charset="-128"/>
              </a:rPr>
              <a:t>年</a:t>
            </a:r>
            <a:r>
              <a:rPr lang="en-US" altLang="ja-JP" sz="2230" dirty="0">
                <a:solidFill>
                  <a:srgbClr val="000000"/>
                </a:solidFill>
                <a:latin typeface="游ゴシック" panose="020B0400000000000000" pitchFamily="50" charset="-128"/>
                <a:ea typeface="游ゴシック" panose="020B0400000000000000" pitchFamily="50" charset="-128"/>
              </a:rPr>
              <a:t>8 </a:t>
            </a:r>
            <a:r>
              <a:rPr lang="ja-JP" altLang="en-US" sz="2230" dirty="0">
                <a:solidFill>
                  <a:srgbClr val="000000"/>
                </a:solidFill>
                <a:latin typeface="游ゴシック" panose="020B0400000000000000" pitchFamily="50" charset="-128"/>
                <a:ea typeface="游ゴシック" panose="020B0400000000000000" pitchFamily="50" charset="-128"/>
              </a:rPr>
              <a:t>月実施予定</a:t>
            </a:r>
            <a:r>
              <a:rPr lang="en-US" altLang="ja-JP" sz="2230" dirty="0">
                <a:solidFill>
                  <a:srgbClr val="000000"/>
                </a:solidFill>
                <a:latin typeface="游ゴシック" panose="020B0400000000000000" pitchFamily="50" charset="-128"/>
                <a:ea typeface="游ゴシック" panose="020B0400000000000000" pitchFamily="50" charset="-128"/>
              </a:rPr>
              <a:t>/</a:t>
            </a:r>
            <a:r>
              <a:rPr lang="ja-JP" altLang="en-US" sz="2230" dirty="0">
                <a:solidFill>
                  <a:srgbClr val="000000"/>
                </a:solidFill>
                <a:latin typeface="游ゴシック" panose="020B0400000000000000" pitchFamily="50" charset="-128"/>
                <a:ea typeface="游ゴシック" panose="020B0400000000000000" pitchFamily="50" charset="-128"/>
              </a:rPr>
              <a:t>過去に同活動に参加したことがある方</a:t>
            </a:r>
            <a:endParaRPr lang="en-US" altLang="ja-JP" sz="2230" dirty="0">
              <a:solidFill>
                <a:srgbClr val="000000"/>
              </a:solidFill>
              <a:latin typeface="游ゴシック" panose="020B0400000000000000" pitchFamily="50" charset="-128"/>
              <a:ea typeface="游ゴシック" panose="020B0400000000000000" pitchFamily="50" charset="-128"/>
            </a:endParaRPr>
          </a:p>
          <a:p>
            <a:pPr defTabSz="1855470"/>
            <a:r>
              <a:rPr lang="ja-JP" altLang="en-US" sz="2230" dirty="0">
                <a:solidFill>
                  <a:srgbClr val="000000"/>
                </a:solidFill>
                <a:latin typeface="游ゴシック" panose="020B0400000000000000" pitchFamily="50" charset="-128"/>
                <a:ea typeface="游ゴシック" panose="020B0400000000000000" pitchFamily="50" charset="-128"/>
              </a:rPr>
              <a:t>　　は参加不可</a:t>
            </a:r>
            <a:r>
              <a:rPr lang="en-US" altLang="ja-JP" sz="2230" dirty="0">
                <a:solidFill>
                  <a:srgbClr val="000000"/>
                </a:solidFill>
                <a:latin typeface="游ゴシック" panose="020B0400000000000000" pitchFamily="50" charset="-128"/>
                <a:ea typeface="游ゴシック" panose="020B0400000000000000" pitchFamily="50" charset="-128"/>
              </a:rPr>
              <a:t>)</a:t>
            </a:r>
            <a:r>
              <a:rPr lang="ja-JP" altLang="en-US" sz="2230" dirty="0">
                <a:solidFill>
                  <a:srgbClr val="000000"/>
                </a:solidFill>
                <a:latin typeface="游ゴシック" panose="020B0400000000000000" pitchFamily="50" charset="-128"/>
                <a:ea typeface="游ゴシック" panose="020B0400000000000000" pitchFamily="50" charset="-128"/>
              </a:rPr>
              <a:t>、</a:t>
            </a:r>
            <a:r>
              <a:rPr lang="en-US" altLang="ja-JP" sz="2230" dirty="0">
                <a:solidFill>
                  <a:srgbClr val="000000"/>
                </a:solidFill>
                <a:latin typeface="游ゴシック" panose="020B0400000000000000" pitchFamily="50" charset="-128"/>
                <a:ea typeface="游ゴシック" panose="020B0400000000000000" pitchFamily="50" charset="-128"/>
              </a:rPr>
              <a:t>HSK</a:t>
            </a:r>
            <a:r>
              <a:rPr lang="ja-JP" altLang="en-US" sz="2230" dirty="0">
                <a:solidFill>
                  <a:srgbClr val="000000"/>
                </a:solidFill>
                <a:latin typeface="游ゴシック" panose="020B0400000000000000" pitchFamily="50" charset="-128"/>
                <a:ea typeface="游ゴシック" panose="020B0400000000000000" pitchFamily="50" charset="-128"/>
              </a:rPr>
              <a:t>受験</a:t>
            </a:r>
            <a:r>
              <a:rPr lang="en-US" altLang="ja-JP" sz="2230" dirty="0">
                <a:solidFill>
                  <a:srgbClr val="000000"/>
                </a:solidFill>
                <a:latin typeface="游ゴシック" panose="020B0400000000000000" pitchFamily="50" charset="-128"/>
                <a:ea typeface="游ゴシック" panose="020B0400000000000000" pitchFamily="50" charset="-128"/>
              </a:rPr>
              <a:t>50</a:t>
            </a:r>
            <a:r>
              <a:rPr lang="ja-JP" altLang="en-US" sz="2230" dirty="0">
                <a:solidFill>
                  <a:srgbClr val="000000"/>
                </a:solidFill>
                <a:latin typeface="游ゴシック" panose="020B0400000000000000" pitchFamily="50" charset="-128"/>
                <a:ea typeface="游ゴシック" panose="020B0400000000000000" pitchFamily="50" charset="-128"/>
              </a:rPr>
              <a:t>％割引チケット、希望する場合は、</a:t>
            </a:r>
            <a:r>
              <a:rPr lang="en-US" altLang="ja-JP" sz="2230" dirty="0">
                <a:solidFill>
                  <a:srgbClr val="000000"/>
                </a:solidFill>
                <a:latin typeface="游ゴシック" panose="020B0400000000000000" pitchFamily="50" charset="-128"/>
                <a:ea typeface="游ゴシック" panose="020B0400000000000000" pitchFamily="50" charset="-128"/>
              </a:rPr>
              <a:t>1</a:t>
            </a:r>
            <a:r>
              <a:rPr lang="ja-JP" altLang="en-US" sz="2230" dirty="0">
                <a:solidFill>
                  <a:srgbClr val="000000"/>
                </a:solidFill>
                <a:latin typeface="游ゴシック" panose="020B0400000000000000" pitchFamily="50" charset="-128"/>
                <a:ea typeface="游ゴシック" panose="020B0400000000000000" pitchFamily="50" charset="-128"/>
              </a:rPr>
              <a:t>セメスター留学の奨学金</a:t>
            </a:r>
            <a:endParaRPr lang="en-US" altLang="ja-JP" sz="2230" dirty="0">
              <a:solidFill>
                <a:srgbClr val="000000"/>
              </a:solidFill>
              <a:latin typeface="游ゴシック" panose="020B0400000000000000" pitchFamily="50" charset="-128"/>
              <a:ea typeface="游ゴシック" panose="020B0400000000000000" pitchFamily="50" charset="-128"/>
            </a:endParaRPr>
          </a:p>
          <a:p>
            <a:pPr defTabSz="1855470"/>
            <a:r>
              <a:rPr lang="ja-JP" altLang="en-US" sz="2230" dirty="0">
                <a:solidFill>
                  <a:srgbClr val="000000"/>
                </a:solidFill>
                <a:latin typeface="游ゴシック" panose="020B0400000000000000" pitchFamily="50" charset="-128"/>
                <a:ea typeface="游ゴシック" panose="020B0400000000000000" pitchFamily="50" charset="-128"/>
              </a:rPr>
              <a:t>　　への申請</a:t>
            </a:r>
            <a:r>
              <a:rPr lang="en-US" altLang="ja-JP" sz="2230" dirty="0">
                <a:solidFill>
                  <a:srgbClr val="000000"/>
                </a:solidFill>
                <a:latin typeface="游ゴシック" panose="020B0400000000000000" pitchFamily="50" charset="-128"/>
                <a:ea typeface="游ゴシック" panose="020B0400000000000000" pitchFamily="50" charset="-128"/>
              </a:rPr>
              <a:t>(</a:t>
            </a:r>
            <a:r>
              <a:rPr lang="ja-JP" altLang="en-US" sz="2230" dirty="0">
                <a:solidFill>
                  <a:srgbClr val="000000"/>
                </a:solidFill>
                <a:latin typeface="游ゴシック" panose="020B0400000000000000" pitchFamily="50" charset="-128"/>
                <a:ea typeface="游ゴシック" panose="020B0400000000000000" pitchFamily="50" charset="-128"/>
              </a:rPr>
              <a:t>申請手続きを南京大学がサポートします</a:t>
            </a:r>
            <a:r>
              <a:rPr lang="en-US" altLang="ja-JP" sz="2230" dirty="0">
                <a:solidFill>
                  <a:srgbClr val="000000"/>
                </a:solidFill>
                <a:latin typeface="游ゴシック" panose="020B0400000000000000" pitchFamily="50" charset="-128"/>
                <a:ea typeface="游ゴシック" panose="020B0400000000000000" pitchFamily="50" charset="-128"/>
              </a:rPr>
              <a:t>)</a:t>
            </a:r>
            <a:endParaRPr lang="en-US" altLang="ja-JP" sz="2230" dirty="0">
              <a:solidFill>
                <a:srgbClr val="000000"/>
              </a:solidFill>
              <a:latin typeface="游ゴシック" panose="020B0400000000000000" pitchFamily="50" charset="-128"/>
              <a:ea typeface="游ゴシック" panose="020B0400000000000000" pitchFamily="50" charset="-128"/>
            </a:endParaRPr>
          </a:p>
          <a:p>
            <a:pPr defTabSz="1855470"/>
            <a:r>
              <a:rPr lang="ja-JP" altLang="en-US" sz="2230" dirty="0">
                <a:solidFill>
                  <a:srgbClr val="000000"/>
                </a:solidFill>
                <a:latin typeface="游ゴシック" panose="020B0400000000000000" pitchFamily="50" charset="-128"/>
                <a:ea typeface="游ゴシック" panose="020B0400000000000000" pitchFamily="50" charset="-128"/>
              </a:rPr>
              <a:t>二等賞</a:t>
            </a:r>
            <a:r>
              <a:rPr lang="en-US" altLang="ja-JP" sz="2230" baseline="30000" dirty="0">
                <a:solidFill>
                  <a:srgbClr val="000000"/>
                </a:solidFill>
                <a:latin typeface="游ゴシック" panose="020B0400000000000000" pitchFamily="50" charset="-128"/>
                <a:ea typeface="游ゴシック" panose="020B0400000000000000" pitchFamily="50" charset="-128"/>
              </a:rPr>
              <a:t> </a:t>
            </a:r>
            <a:r>
              <a:rPr lang="ja-JP" altLang="en-US" sz="2230" dirty="0">
                <a:solidFill>
                  <a:srgbClr val="000000"/>
                </a:solidFill>
                <a:latin typeface="游ゴシック" panose="020B0400000000000000" pitchFamily="50" charset="-128"/>
                <a:ea typeface="游ゴシック" panose="020B0400000000000000" pitchFamily="50" charset="-128"/>
              </a:rPr>
              <a:t>：朗読部門（６名）スピーチ部門（５名）</a:t>
            </a:r>
            <a:endParaRPr lang="en-US" altLang="ja-JP" sz="2230" dirty="0">
              <a:solidFill>
                <a:srgbClr val="000000"/>
              </a:solidFill>
              <a:latin typeface="游ゴシック" panose="020B0400000000000000" pitchFamily="50" charset="-128"/>
              <a:ea typeface="游ゴシック" panose="020B0400000000000000" pitchFamily="50" charset="-128"/>
            </a:endParaRPr>
          </a:p>
          <a:p>
            <a:pPr defTabSz="1855470"/>
            <a:r>
              <a:rPr lang="ja-JP" altLang="en-US" sz="2230" dirty="0">
                <a:solidFill>
                  <a:srgbClr val="000000"/>
                </a:solidFill>
                <a:latin typeface="游ゴシック" panose="020B0400000000000000" pitchFamily="50" charset="-128"/>
                <a:ea typeface="游ゴシック" panose="020B0400000000000000" pitchFamily="50" charset="-128"/>
              </a:rPr>
              <a:t>　　賞状および図書カード</a:t>
            </a:r>
            <a:r>
              <a:rPr lang="en-US" altLang="ja-JP" sz="2230" dirty="0">
                <a:solidFill>
                  <a:srgbClr val="000000"/>
                </a:solidFill>
                <a:latin typeface="游ゴシック" panose="020B0400000000000000" pitchFamily="50" charset="-128"/>
                <a:ea typeface="游ゴシック" panose="020B0400000000000000" pitchFamily="50" charset="-128"/>
              </a:rPr>
              <a:t>5 </a:t>
            </a:r>
            <a:r>
              <a:rPr lang="ja-JP" altLang="en-US" sz="2230" dirty="0">
                <a:solidFill>
                  <a:srgbClr val="000000"/>
                </a:solidFill>
                <a:latin typeface="游ゴシック" panose="020B0400000000000000" pitchFamily="50" charset="-128"/>
                <a:ea typeface="游ゴシック" panose="020B0400000000000000" pitchFamily="50" charset="-128"/>
              </a:rPr>
              <a:t>千円分、</a:t>
            </a:r>
            <a:r>
              <a:rPr lang="en-US" altLang="ja-JP" sz="2230" dirty="0">
                <a:solidFill>
                  <a:srgbClr val="000000"/>
                </a:solidFill>
                <a:latin typeface="游ゴシック" panose="020B0400000000000000" pitchFamily="50" charset="-128"/>
                <a:ea typeface="游ゴシック" panose="020B0400000000000000" pitchFamily="50" charset="-128"/>
              </a:rPr>
              <a:t>HSK</a:t>
            </a:r>
            <a:r>
              <a:rPr lang="ja-JP" altLang="en-US" sz="2230" dirty="0">
                <a:solidFill>
                  <a:srgbClr val="000000"/>
                </a:solidFill>
                <a:latin typeface="游ゴシック" panose="020B0400000000000000" pitchFamily="50" charset="-128"/>
                <a:ea typeface="游ゴシック" panose="020B0400000000000000" pitchFamily="50" charset="-128"/>
              </a:rPr>
              <a:t>受験</a:t>
            </a:r>
            <a:r>
              <a:rPr lang="en-US" altLang="ja-JP" sz="2230" dirty="0">
                <a:solidFill>
                  <a:srgbClr val="000000"/>
                </a:solidFill>
                <a:latin typeface="游ゴシック" panose="020B0400000000000000" pitchFamily="50" charset="-128"/>
                <a:ea typeface="游ゴシック" panose="020B0400000000000000" pitchFamily="50" charset="-128"/>
              </a:rPr>
              <a:t>20</a:t>
            </a:r>
            <a:r>
              <a:rPr lang="ja-JP" altLang="en-US" sz="2230" dirty="0">
                <a:solidFill>
                  <a:srgbClr val="000000"/>
                </a:solidFill>
                <a:latin typeface="游ゴシック" panose="020B0400000000000000" pitchFamily="50" charset="-128"/>
                <a:ea typeface="游ゴシック" panose="020B0400000000000000" pitchFamily="50" charset="-128"/>
              </a:rPr>
              <a:t>％割引チケット</a:t>
            </a:r>
            <a:endParaRPr lang="en-US" altLang="ja-JP" sz="2230" dirty="0">
              <a:solidFill>
                <a:srgbClr val="000000"/>
              </a:solidFill>
              <a:latin typeface="游ゴシック" panose="020B0400000000000000" pitchFamily="50" charset="-128"/>
              <a:ea typeface="游ゴシック" panose="020B0400000000000000" pitchFamily="50" charset="-128"/>
            </a:endParaRPr>
          </a:p>
          <a:p>
            <a:pPr defTabSz="1855470"/>
            <a:r>
              <a:rPr lang="ja-JP" altLang="en-US" sz="2230" dirty="0">
                <a:solidFill>
                  <a:srgbClr val="000000"/>
                </a:solidFill>
                <a:latin typeface="游ゴシック" panose="020B0400000000000000" pitchFamily="50" charset="-128"/>
                <a:ea typeface="游ゴシック" panose="020B0400000000000000" pitchFamily="50" charset="-128"/>
              </a:rPr>
              <a:t>中華人民共和国駐名古屋総領事賞：</a:t>
            </a:r>
            <a:endParaRPr lang="en-US" altLang="ja-JP" sz="2230" dirty="0">
              <a:solidFill>
                <a:srgbClr val="000000"/>
              </a:solidFill>
              <a:latin typeface="游ゴシック" panose="020B0400000000000000" pitchFamily="50" charset="-128"/>
              <a:ea typeface="游ゴシック" panose="020B0400000000000000" pitchFamily="50" charset="-128"/>
            </a:endParaRPr>
          </a:p>
          <a:p>
            <a:pPr defTabSz="1855470"/>
            <a:r>
              <a:rPr lang="ja-JP" altLang="en-US" sz="2230" dirty="0">
                <a:solidFill>
                  <a:srgbClr val="000000"/>
                </a:solidFill>
                <a:latin typeface="游ゴシック" panose="020B0400000000000000" pitchFamily="50" charset="-128"/>
                <a:ea typeface="游ゴシック" panose="020B0400000000000000" pitchFamily="50" charset="-128"/>
              </a:rPr>
              <a:t>　　朗読部門（１名）　賞状の授与および図書カード２万円分</a:t>
            </a:r>
            <a:endParaRPr lang="en-US" altLang="ja-JP" sz="2230" dirty="0">
              <a:solidFill>
                <a:srgbClr val="000000"/>
              </a:solidFill>
              <a:latin typeface="游ゴシック" panose="020B0400000000000000" pitchFamily="50" charset="-128"/>
              <a:ea typeface="游ゴシック" panose="020B0400000000000000" pitchFamily="50" charset="-128"/>
            </a:endParaRPr>
          </a:p>
          <a:p>
            <a:pPr defTabSz="1855470"/>
            <a:r>
              <a:rPr lang="ja-JP" altLang="en-US" sz="2230" dirty="0">
                <a:solidFill>
                  <a:srgbClr val="000000"/>
                </a:solidFill>
                <a:latin typeface="游ゴシック" panose="020B0400000000000000" pitchFamily="50" charset="-128"/>
                <a:ea typeface="游ゴシック" panose="020B0400000000000000" pitchFamily="50" charset="-128"/>
              </a:rPr>
              <a:t>　　スピーチ部門（１名）　賞状の授与および商品券３万円分</a:t>
            </a:r>
            <a:endParaRPr lang="en-US" altLang="ja-JP" sz="2230" dirty="0">
              <a:solidFill>
                <a:srgbClr val="000000"/>
              </a:solidFill>
              <a:latin typeface="游ゴシック" panose="020B0400000000000000" pitchFamily="50" charset="-128"/>
              <a:ea typeface="游ゴシック" panose="020B0400000000000000" pitchFamily="50" charset="-128"/>
            </a:endParaRPr>
          </a:p>
          <a:p>
            <a:pPr defTabSz="1855470"/>
            <a:r>
              <a:rPr lang="ja-JP" altLang="en-US" sz="2230" dirty="0">
                <a:solidFill>
                  <a:srgbClr val="000000"/>
                </a:solidFill>
                <a:latin typeface="游ゴシック" panose="020B0400000000000000" pitchFamily="50" charset="-128"/>
                <a:ea typeface="游ゴシック" panose="020B0400000000000000" pitchFamily="50" charset="-128"/>
              </a:rPr>
              <a:t>記念賞：参加者全員</a:t>
            </a:r>
            <a:endParaRPr lang="en-US" altLang="ja-JP" sz="2230" dirty="0">
              <a:solidFill>
                <a:srgbClr val="000000"/>
              </a:solidFill>
              <a:latin typeface="游ゴシック" panose="020B0400000000000000" pitchFamily="50" charset="-128"/>
              <a:ea typeface="游ゴシック" panose="020B0400000000000000" pitchFamily="50" charset="-128"/>
            </a:endParaRPr>
          </a:p>
          <a:p>
            <a:pPr defTabSz="1855470"/>
            <a:r>
              <a:rPr lang="ja-JP" altLang="en-US" sz="2230" dirty="0">
                <a:solidFill>
                  <a:srgbClr val="000000"/>
                </a:solidFill>
                <a:latin typeface="游ゴシック" panose="020B0400000000000000" pitchFamily="50" charset="-128"/>
                <a:ea typeface="游ゴシック" panose="020B0400000000000000" pitchFamily="50" charset="-128"/>
              </a:rPr>
              <a:t>　　南京大学記念品贈呈</a:t>
            </a:r>
            <a:endParaRPr lang="en-US" altLang="ja-JP" sz="2230" dirty="0">
              <a:solidFill>
                <a:srgbClr val="000000"/>
              </a:solidFill>
              <a:latin typeface="游ゴシック" panose="020B0400000000000000" pitchFamily="50" charset="-128"/>
              <a:ea typeface="游ゴシック" panose="020B0400000000000000" pitchFamily="50" charset="-128"/>
            </a:endParaRPr>
          </a:p>
          <a:p>
            <a:pPr defTabSz="1855470"/>
            <a:endParaRPr lang="en-US" altLang="ja-JP" sz="2230" dirty="0">
              <a:solidFill>
                <a:srgbClr val="FF0000"/>
              </a:solidFill>
              <a:latin typeface="游ゴシック" panose="020B0400000000000000" pitchFamily="50" charset="-128"/>
              <a:ea typeface="游ゴシック" panose="020B0400000000000000" pitchFamily="50" charset="-128"/>
            </a:endParaRPr>
          </a:p>
          <a:p>
            <a:pPr defTabSz="1855470"/>
            <a:r>
              <a:rPr lang="ja-JP" altLang="en-US" sz="2230" dirty="0">
                <a:solidFill>
                  <a:srgbClr val="000000"/>
                </a:solidFill>
                <a:latin typeface="游ゴシック" panose="020B0400000000000000" pitchFamily="50" charset="-128"/>
                <a:ea typeface="游ゴシック" panose="020B0400000000000000" pitchFamily="50" charset="-128"/>
              </a:rPr>
              <a:t>　</a:t>
            </a:r>
            <a:endParaRPr lang="en-US" altLang="ja-JP" sz="2230" dirty="0">
              <a:solidFill>
                <a:srgbClr val="000000"/>
              </a:solidFill>
              <a:latin typeface="游ゴシック" panose="020B0400000000000000" pitchFamily="50" charset="-128"/>
              <a:ea typeface="游ゴシック" panose="020B0400000000000000" pitchFamily="50" charset="-128"/>
            </a:endParaRPr>
          </a:p>
          <a:p>
            <a:pPr defTabSz="1855470"/>
            <a:endParaRPr lang="en-US" altLang="ja-JP" sz="2230" dirty="0">
              <a:solidFill>
                <a:srgbClr val="000000"/>
              </a:solidFill>
              <a:latin typeface="游ゴシック" panose="020B0400000000000000" pitchFamily="50" charset="-128"/>
              <a:ea typeface="游ゴシック" panose="020B0400000000000000" pitchFamily="50" charset="-128"/>
            </a:endParaRPr>
          </a:p>
        </p:txBody>
      </p:sp>
      <p:sp>
        <p:nvSpPr>
          <p:cNvPr id="9" name="テキスト ボックス 8"/>
          <p:cNvSpPr txBox="1"/>
          <p:nvPr/>
        </p:nvSpPr>
        <p:spPr>
          <a:xfrm>
            <a:off x="1272846" y="14149896"/>
            <a:ext cx="8820095" cy="400110"/>
          </a:xfrm>
          <a:prstGeom prst="rect">
            <a:avLst/>
          </a:prstGeom>
          <a:noFill/>
        </p:spPr>
        <p:txBody>
          <a:bodyPr wrap="square" rtlCol="0">
            <a:spAutoFit/>
          </a:bodyPr>
          <a:lstStyle/>
          <a:p>
            <a:pPr algn="l" defTabSz="1855470"/>
            <a:r>
              <a:rPr kumimoji="1" lang="en-US" altLang="ja-JP" sz="2000" dirty="0">
                <a:solidFill>
                  <a:prstClr val="black"/>
                </a:solidFill>
                <a:latin typeface="游ゴシック" panose="020B0400000000000000" pitchFamily="50" charset="-128"/>
                <a:ea typeface="游ゴシック" panose="020B0400000000000000" pitchFamily="50" charset="-128"/>
              </a:rPr>
              <a:t>※</a:t>
            </a:r>
            <a:r>
              <a:rPr kumimoji="1" lang="ja-JP" altLang="en-US" sz="2000" dirty="0">
                <a:solidFill>
                  <a:prstClr val="black"/>
                </a:solidFill>
                <a:latin typeface="游ゴシック" panose="020B0400000000000000" pitchFamily="50" charset="-128"/>
                <a:ea typeface="游ゴシック" panose="020B0400000000000000" pitchFamily="50" charset="-128"/>
              </a:rPr>
              <a:t>応募者数により、各賞の受賞人数が変更となる可能性があります。</a:t>
            </a:r>
            <a:endParaRPr kumimoji="1" lang="en-US" altLang="ja-JP" sz="2000" dirty="0">
              <a:solidFill>
                <a:prstClr val="black"/>
              </a:solidFill>
              <a:latin typeface="游ゴシック" panose="020B0400000000000000" pitchFamily="50" charset="-128"/>
              <a:ea typeface="游ゴシック" panose="020B0400000000000000" pitchFamily="50" charset="-128"/>
            </a:endParaRPr>
          </a:p>
        </p:txBody>
      </p:sp>
      <p:sp>
        <p:nvSpPr>
          <p:cNvPr id="10" name="テキスト ボックス 9"/>
          <p:cNvSpPr txBox="1"/>
          <p:nvPr/>
        </p:nvSpPr>
        <p:spPr>
          <a:xfrm>
            <a:off x="591295" y="14883847"/>
            <a:ext cx="2024313" cy="435825"/>
          </a:xfrm>
          <a:prstGeom prst="rect">
            <a:avLst/>
          </a:prstGeom>
          <a:noFill/>
        </p:spPr>
        <p:txBody>
          <a:bodyPr wrap="square" rtlCol="0">
            <a:spAutoFit/>
          </a:bodyPr>
          <a:lstStyle/>
          <a:p>
            <a:pPr algn="l" defTabSz="1855470"/>
            <a:r>
              <a:rPr lang="ja-JP" altLang="en-US" sz="2230" b="1" dirty="0">
                <a:solidFill>
                  <a:srgbClr val="1C8C42"/>
                </a:solidFill>
                <a:latin typeface="游ゴシック" panose="020B0400000000000000" pitchFamily="50" charset="-128"/>
                <a:ea typeface="游ゴシック" panose="020B0400000000000000" pitchFamily="50" charset="-128"/>
              </a:rPr>
              <a:t>≪応募方法≫</a:t>
            </a:r>
            <a:endParaRPr kumimoji="1" lang="en-US" altLang="ja-JP" sz="2230" b="1" dirty="0">
              <a:solidFill>
                <a:srgbClr val="1C8C42"/>
              </a:solidFill>
              <a:latin typeface="游ゴシック" panose="020B0400000000000000" pitchFamily="50" charset="-128"/>
              <a:ea typeface="游ゴシック" panose="020B0400000000000000" pitchFamily="50" charset="-128"/>
            </a:endParaRPr>
          </a:p>
        </p:txBody>
      </p:sp>
      <p:sp>
        <p:nvSpPr>
          <p:cNvPr id="11" name="四角形: 角を丸くする 22"/>
          <p:cNvSpPr/>
          <p:nvPr/>
        </p:nvSpPr>
        <p:spPr>
          <a:xfrm>
            <a:off x="595878" y="15232664"/>
            <a:ext cx="13151077" cy="1885152"/>
          </a:xfrm>
          <a:custGeom>
            <a:avLst/>
            <a:gdLst>
              <a:gd name="connsiteX0" fmla="*/ 0 w 6105751"/>
              <a:gd name="connsiteY0" fmla="*/ 570568 h 3423340"/>
              <a:gd name="connsiteX1" fmla="*/ 570568 w 6105751"/>
              <a:gd name="connsiteY1" fmla="*/ 0 h 3423340"/>
              <a:gd name="connsiteX2" fmla="*/ 5535183 w 6105751"/>
              <a:gd name="connsiteY2" fmla="*/ 0 h 3423340"/>
              <a:gd name="connsiteX3" fmla="*/ 6105751 w 6105751"/>
              <a:gd name="connsiteY3" fmla="*/ 570568 h 3423340"/>
              <a:gd name="connsiteX4" fmla="*/ 6105751 w 6105751"/>
              <a:gd name="connsiteY4" fmla="*/ 2852772 h 3423340"/>
              <a:gd name="connsiteX5" fmla="*/ 5535183 w 6105751"/>
              <a:gd name="connsiteY5" fmla="*/ 3423340 h 3423340"/>
              <a:gd name="connsiteX6" fmla="*/ 570568 w 6105751"/>
              <a:gd name="connsiteY6" fmla="*/ 3423340 h 3423340"/>
              <a:gd name="connsiteX7" fmla="*/ 0 w 6105751"/>
              <a:gd name="connsiteY7" fmla="*/ 2852772 h 3423340"/>
              <a:gd name="connsiteX8" fmla="*/ 0 w 6105751"/>
              <a:gd name="connsiteY8" fmla="*/ 570568 h 3423340"/>
              <a:gd name="connsiteX0-1" fmla="*/ 0 w 6105751"/>
              <a:gd name="connsiteY0-2" fmla="*/ 570568 h 3423340"/>
              <a:gd name="connsiteX1-3" fmla="*/ 570568 w 6105751"/>
              <a:gd name="connsiteY1-4" fmla="*/ 0 h 3423340"/>
              <a:gd name="connsiteX2-5" fmla="*/ 5535183 w 6105751"/>
              <a:gd name="connsiteY2-6" fmla="*/ 0 h 3423340"/>
              <a:gd name="connsiteX3-7" fmla="*/ 6105751 w 6105751"/>
              <a:gd name="connsiteY3-8" fmla="*/ 319430 h 3423340"/>
              <a:gd name="connsiteX4-9" fmla="*/ 6105751 w 6105751"/>
              <a:gd name="connsiteY4-10" fmla="*/ 2852772 h 3423340"/>
              <a:gd name="connsiteX5-11" fmla="*/ 5535183 w 6105751"/>
              <a:gd name="connsiteY5-12" fmla="*/ 3423340 h 3423340"/>
              <a:gd name="connsiteX6-13" fmla="*/ 570568 w 6105751"/>
              <a:gd name="connsiteY6-14" fmla="*/ 3423340 h 3423340"/>
              <a:gd name="connsiteX7-15" fmla="*/ 0 w 6105751"/>
              <a:gd name="connsiteY7-16" fmla="*/ 2852772 h 3423340"/>
              <a:gd name="connsiteX8-17" fmla="*/ 0 w 6105751"/>
              <a:gd name="connsiteY8-18" fmla="*/ 570568 h 3423340"/>
              <a:gd name="connsiteX0-19" fmla="*/ 0 w 6105751"/>
              <a:gd name="connsiteY0-20" fmla="*/ 570568 h 3423340"/>
              <a:gd name="connsiteX1-21" fmla="*/ 570568 w 6105751"/>
              <a:gd name="connsiteY1-22" fmla="*/ 0 h 3423340"/>
              <a:gd name="connsiteX2-23" fmla="*/ 5754124 w 6105751"/>
              <a:gd name="connsiteY2-24" fmla="*/ 0 h 3423340"/>
              <a:gd name="connsiteX3-25" fmla="*/ 6105751 w 6105751"/>
              <a:gd name="connsiteY3-26" fmla="*/ 319430 h 3423340"/>
              <a:gd name="connsiteX4-27" fmla="*/ 6105751 w 6105751"/>
              <a:gd name="connsiteY4-28" fmla="*/ 2852772 h 3423340"/>
              <a:gd name="connsiteX5-29" fmla="*/ 5535183 w 6105751"/>
              <a:gd name="connsiteY5-30" fmla="*/ 3423340 h 3423340"/>
              <a:gd name="connsiteX6-31" fmla="*/ 570568 w 6105751"/>
              <a:gd name="connsiteY6-32" fmla="*/ 3423340 h 3423340"/>
              <a:gd name="connsiteX7-33" fmla="*/ 0 w 6105751"/>
              <a:gd name="connsiteY7-34" fmla="*/ 2852772 h 3423340"/>
              <a:gd name="connsiteX8-35" fmla="*/ 0 w 6105751"/>
              <a:gd name="connsiteY8-36" fmla="*/ 570568 h 3423340"/>
              <a:gd name="connsiteX0-37" fmla="*/ 0 w 6105751"/>
              <a:gd name="connsiteY0-38" fmla="*/ 570568 h 3423340"/>
              <a:gd name="connsiteX1-39" fmla="*/ 570568 w 6105751"/>
              <a:gd name="connsiteY1-40" fmla="*/ 0 h 3423340"/>
              <a:gd name="connsiteX2-41" fmla="*/ 5715488 w 6105751"/>
              <a:gd name="connsiteY2-42" fmla="*/ 6440 h 3423340"/>
              <a:gd name="connsiteX3-43" fmla="*/ 6105751 w 6105751"/>
              <a:gd name="connsiteY3-44" fmla="*/ 319430 h 3423340"/>
              <a:gd name="connsiteX4-45" fmla="*/ 6105751 w 6105751"/>
              <a:gd name="connsiteY4-46" fmla="*/ 2852772 h 3423340"/>
              <a:gd name="connsiteX5-47" fmla="*/ 5535183 w 6105751"/>
              <a:gd name="connsiteY5-48" fmla="*/ 3423340 h 3423340"/>
              <a:gd name="connsiteX6-49" fmla="*/ 570568 w 6105751"/>
              <a:gd name="connsiteY6-50" fmla="*/ 3423340 h 3423340"/>
              <a:gd name="connsiteX7-51" fmla="*/ 0 w 6105751"/>
              <a:gd name="connsiteY7-52" fmla="*/ 2852772 h 3423340"/>
              <a:gd name="connsiteX8-53" fmla="*/ 0 w 6105751"/>
              <a:gd name="connsiteY8-54" fmla="*/ 570568 h 3423340"/>
              <a:gd name="connsiteX0-55" fmla="*/ 0 w 6105751"/>
              <a:gd name="connsiteY0-56" fmla="*/ 570568 h 3423340"/>
              <a:gd name="connsiteX1-57" fmla="*/ 570568 w 6105751"/>
              <a:gd name="connsiteY1-58" fmla="*/ 0 h 3423340"/>
              <a:gd name="connsiteX2-59" fmla="*/ 5715488 w 6105751"/>
              <a:gd name="connsiteY2-60" fmla="*/ 6440 h 3423340"/>
              <a:gd name="connsiteX3-61" fmla="*/ 6105751 w 6105751"/>
              <a:gd name="connsiteY3-62" fmla="*/ 319430 h 3423340"/>
              <a:gd name="connsiteX4-63" fmla="*/ 6105751 w 6105751"/>
              <a:gd name="connsiteY4-64" fmla="*/ 3091031 h 3423340"/>
              <a:gd name="connsiteX5-65" fmla="*/ 5535183 w 6105751"/>
              <a:gd name="connsiteY5-66" fmla="*/ 3423340 h 3423340"/>
              <a:gd name="connsiteX6-67" fmla="*/ 570568 w 6105751"/>
              <a:gd name="connsiteY6-68" fmla="*/ 3423340 h 3423340"/>
              <a:gd name="connsiteX7-69" fmla="*/ 0 w 6105751"/>
              <a:gd name="connsiteY7-70" fmla="*/ 2852772 h 3423340"/>
              <a:gd name="connsiteX8-71" fmla="*/ 0 w 6105751"/>
              <a:gd name="connsiteY8-72" fmla="*/ 570568 h 3423340"/>
              <a:gd name="connsiteX0-73" fmla="*/ 0 w 6105751"/>
              <a:gd name="connsiteY0-74" fmla="*/ 570568 h 3423340"/>
              <a:gd name="connsiteX1-75" fmla="*/ 570568 w 6105751"/>
              <a:gd name="connsiteY1-76" fmla="*/ 0 h 3423340"/>
              <a:gd name="connsiteX2-77" fmla="*/ 5715488 w 6105751"/>
              <a:gd name="connsiteY2-78" fmla="*/ 6440 h 3423340"/>
              <a:gd name="connsiteX3-79" fmla="*/ 6105751 w 6105751"/>
              <a:gd name="connsiteY3-80" fmla="*/ 319430 h 3423340"/>
              <a:gd name="connsiteX4-81" fmla="*/ 6105751 w 6105751"/>
              <a:gd name="connsiteY4-82" fmla="*/ 3091031 h 3423340"/>
              <a:gd name="connsiteX5-83" fmla="*/ 5786321 w 6105751"/>
              <a:gd name="connsiteY5-84" fmla="*/ 3416900 h 3423340"/>
              <a:gd name="connsiteX6-85" fmla="*/ 570568 w 6105751"/>
              <a:gd name="connsiteY6-86" fmla="*/ 3423340 h 3423340"/>
              <a:gd name="connsiteX7-87" fmla="*/ 0 w 6105751"/>
              <a:gd name="connsiteY7-88" fmla="*/ 2852772 h 3423340"/>
              <a:gd name="connsiteX8-89" fmla="*/ 0 w 6105751"/>
              <a:gd name="connsiteY8-90" fmla="*/ 570568 h 3423340"/>
              <a:gd name="connsiteX0-91" fmla="*/ 0 w 6105751"/>
              <a:gd name="connsiteY0-92" fmla="*/ 570568 h 3423340"/>
              <a:gd name="connsiteX1-93" fmla="*/ 338748 w 6105751"/>
              <a:gd name="connsiteY1-94" fmla="*/ 0 h 3423340"/>
              <a:gd name="connsiteX2-95" fmla="*/ 5715488 w 6105751"/>
              <a:gd name="connsiteY2-96" fmla="*/ 6440 h 3423340"/>
              <a:gd name="connsiteX3-97" fmla="*/ 6105751 w 6105751"/>
              <a:gd name="connsiteY3-98" fmla="*/ 319430 h 3423340"/>
              <a:gd name="connsiteX4-99" fmla="*/ 6105751 w 6105751"/>
              <a:gd name="connsiteY4-100" fmla="*/ 3091031 h 3423340"/>
              <a:gd name="connsiteX5-101" fmla="*/ 5786321 w 6105751"/>
              <a:gd name="connsiteY5-102" fmla="*/ 3416900 h 3423340"/>
              <a:gd name="connsiteX6-103" fmla="*/ 570568 w 6105751"/>
              <a:gd name="connsiteY6-104" fmla="*/ 3423340 h 3423340"/>
              <a:gd name="connsiteX7-105" fmla="*/ 0 w 6105751"/>
              <a:gd name="connsiteY7-106" fmla="*/ 2852772 h 3423340"/>
              <a:gd name="connsiteX8-107" fmla="*/ 0 w 6105751"/>
              <a:gd name="connsiteY8-108" fmla="*/ 570568 h 3423340"/>
              <a:gd name="connsiteX0-109" fmla="*/ 6440 w 6105751"/>
              <a:gd name="connsiteY0-110" fmla="*/ 332309 h 3423340"/>
              <a:gd name="connsiteX1-111" fmla="*/ 338748 w 6105751"/>
              <a:gd name="connsiteY1-112" fmla="*/ 0 h 3423340"/>
              <a:gd name="connsiteX2-113" fmla="*/ 5715488 w 6105751"/>
              <a:gd name="connsiteY2-114" fmla="*/ 6440 h 3423340"/>
              <a:gd name="connsiteX3-115" fmla="*/ 6105751 w 6105751"/>
              <a:gd name="connsiteY3-116" fmla="*/ 319430 h 3423340"/>
              <a:gd name="connsiteX4-117" fmla="*/ 6105751 w 6105751"/>
              <a:gd name="connsiteY4-118" fmla="*/ 3091031 h 3423340"/>
              <a:gd name="connsiteX5-119" fmla="*/ 5786321 w 6105751"/>
              <a:gd name="connsiteY5-120" fmla="*/ 3416900 h 3423340"/>
              <a:gd name="connsiteX6-121" fmla="*/ 570568 w 6105751"/>
              <a:gd name="connsiteY6-122" fmla="*/ 3423340 h 3423340"/>
              <a:gd name="connsiteX7-123" fmla="*/ 0 w 6105751"/>
              <a:gd name="connsiteY7-124" fmla="*/ 2852772 h 3423340"/>
              <a:gd name="connsiteX8-125" fmla="*/ 6440 w 6105751"/>
              <a:gd name="connsiteY8-126" fmla="*/ 332309 h 3423340"/>
              <a:gd name="connsiteX0-127" fmla="*/ 19319 w 6118630"/>
              <a:gd name="connsiteY0-128" fmla="*/ 332309 h 3426800"/>
              <a:gd name="connsiteX1-129" fmla="*/ 351627 w 6118630"/>
              <a:gd name="connsiteY1-130" fmla="*/ 0 h 3426800"/>
              <a:gd name="connsiteX2-131" fmla="*/ 5728367 w 6118630"/>
              <a:gd name="connsiteY2-132" fmla="*/ 6440 h 3426800"/>
              <a:gd name="connsiteX3-133" fmla="*/ 6118630 w 6118630"/>
              <a:gd name="connsiteY3-134" fmla="*/ 319430 h 3426800"/>
              <a:gd name="connsiteX4-135" fmla="*/ 6118630 w 6118630"/>
              <a:gd name="connsiteY4-136" fmla="*/ 3091031 h 3426800"/>
              <a:gd name="connsiteX5-137" fmla="*/ 5799200 w 6118630"/>
              <a:gd name="connsiteY5-138" fmla="*/ 3416900 h 3426800"/>
              <a:gd name="connsiteX6-139" fmla="*/ 583447 w 6118630"/>
              <a:gd name="connsiteY6-140" fmla="*/ 3423340 h 3426800"/>
              <a:gd name="connsiteX7-141" fmla="*/ 0 w 6118630"/>
              <a:gd name="connsiteY7-142" fmla="*/ 3161865 h 3426800"/>
              <a:gd name="connsiteX8-143" fmla="*/ 19319 w 6118630"/>
              <a:gd name="connsiteY8-144" fmla="*/ 332309 h 3426800"/>
              <a:gd name="connsiteX0-145" fmla="*/ 19319 w 6118630"/>
              <a:gd name="connsiteY0-146" fmla="*/ 332309 h 3437941"/>
              <a:gd name="connsiteX1-147" fmla="*/ 351627 w 6118630"/>
              <a:gd name="connsiteY1-148" fmla="*/ 0 h 3437941"/>
              <a:gd name="connsiteX2-149" fmla="*/ 5728367 w 6118630"/>
              <a:gd name="connsiteY2-150" fmla="*/ 6440 h 3437941"/>
              <a:gd name="connsiteX3-151" fmla="*/ 6118630 w 6118630"/>
              <a:gd name="connsiteY3-152" fmla="*/ 319430 h 3437941"/>
              <a:gd name="connsiteX4-153" fmla="*/ 6118630 w 6118630"/>
              <a:gd name="connsiteY4-154" fmla="*/ 3091031 h 3437941"/>
              <a:gd name="connsiteX5-155" fmla="*/ 5799200 w 6118630"/>
              <a:gd name="connsiteY5-156" fmla="*/ 3416900 h 3437941"/>
              <a:gd name="connsiteX6-157" fmla="*/ 319430 w 6118630"/>
              <a:gd name="connsiteY6-158" fmla="*/ 3436219 h 3437941"/>
              <a:gd name="connsiteX7-159" fmla="*/ 0 w 6118630"/>
              <a:gd name="connsiteY7-160" fmla="*/ 3161865 h 3437941"/>
              <a:gd name="connsiteX8-161" fmla="*/ 19319 w 6118630"/>
              <a:gd name="connsiteY8-162" fmla="*/ 332309 h 3437941"/>
              <a:gd name="connsiteX0-163" fmla="*/ 19319 w 6118630"/>
              <a:gd name="connsiteY0-164" fmla="*/ 332309 h 3437941"/>
              <a:gd name="connsiteX1-165" fmla="*/ 351627 w 6118630"/>
              <a:gd name="connsiteY1-166" fmla="*/ 0 h 3437941"/>
              <a:gd name="connsiteX2-167" fmla="*/ 5728367 w 6118630"/>
              <a:gd name="connsiteY2-168" fmla="*/ 6440 h 3437941"/>
              <a:gd name="connsiteX3-169" fmla="*/ 6118630 w 6118630"/>
              <a:gd name="connsiteY3-170" fmla="*/ 319430 h 3437941"/>
              <a:gd name="connsiteX4-171" fmla="*/ 6116392 w 6118630"/>
              <a:gd name="connsiteY4-172" fmla="*/ 2493135 h 3437941"/>
              <a:gd name="connsiteX5-173" fmla="*/ 6118630 w 6118630"/>
              <a:gd name="connsiteY5-174" fmla="*/ 3091031 h 3437941"/>
              <a:gd name="connsiteX6-175" fmla="*/ 5799200 w 6118630"/>
              <a:gd name="connsiteY6-176" fmla="*/ 3416900 h 3437941"/>
              <a:gd name="connsiteX7-177" fmla="*/ 319430 w 6118630"/>
              <a:gd name="connsiteY7-178" fmla="*/ 3436219 h 3437941"/>
              <a:gd name="connsiteX8-179" fmla="*/ 0 w 6118630"/>
              <a:gd name="connsiteY8-180" fmla="*/ 3161865 h 3437941"/>
              <a:gd name="connsiteX9" fmla="*/ 19319 w 6118630"/>
              <a:gd name="connsiteY9" fmla="*/ 332309 h 3437941"/>
              <a:gd name="connsiteX0-181" fmla="*/ 19319 w 6118630"/>
              <a:gd name="connsiteY0-182" fmla="*/ 332309 h 3437941"/>
              <a:gd name="connsiteX1-183" fmla="*/ 351627 w 6118630"/>
              <a:gd name="connsiteY1-184" fmla="*/ 0 h 3437941"/>
              <a:gd name="connsiteX2-185" fmla="*/ 5728367 w 6118630"/>
              <a:gd name="connsiteY2-186" fmla="*/ 6440 h 3437941"/>
              <a:gd name="connsiteX3-187" fmla="*/ 6118630 w 6118630"/>
              <a:gd name="connsiteY3-188" fmla="*/ 319430 h 3437941"/>
              <a:gd name="connsiteX4-189" fmla="*/ 6116392 w 6118630"/>
              <a:gd name="connsiteY4-190" fmla="*/ 2493135 h 3437941"/>
              <a:gd name="connsiteX5-191" fmla="*/ 6109952 w 6118630"/>
              <a:gd name="connsiteY5-192" fmla="*/ 2628363 h 3437941"/>
              <a:gd name="connsiteX6-193" fmla="*/ 6118630 w 6118630"/>
              <a:gd name="connsiteY6-194" fmla="*/ 3091031 h 3437941"/>
              <a:gd name="connsiteX7-195" fmla="*/ 5799200 w 6118630"/>
              <a:gd name="connsiteY7-196" fmla="*/ 3416900 h 3437941"/>
              <a:gd name="connsiteX8-197" fmla="*/ 319430 w 6118630"/>
              <a:gd name="connsiteY8-198" fmla="*/ 3436219 h 3437941"/>
              <a:gd name="connsiteX9-199" fmla="*/ 0 w 6118630"/>
              <a:gd name="connsiteY9-200" fmla="*/ 3161865 h 3437941"/>
              <a:gd name="connsiteX10" fmla="*/ 19319 w 6118630"/>
              <a:gd name="connsiteY10" fmla="*/ 332309 h 3437941"/>
              <a:gd name="connsiteX0-201" fmla="*/ 19319 w 6118630"/>
              <a:gd name="connsiteY0-202" fmla="*/ 332309 h 3437941"/>
              <a:gd name="connsiteX1-203" fmla="*/ 351627 w 6118630"/>
              <a:gd name="connsiteY1-204" fmla="*/ 0 h 3437941"/>
              <a:gd name="connsiteX2-205" fmla="*/ 5728367 w 6118630"/>
              <a:gd name="connsiteY2-206" fmla="*/ 6440 h 3437941"/>
              <a:gd name="connsiteX3-207" fmla="*/ 6118630 w 6118630"/>
              <a:gd name="connsiteY3-208" fmla="*/ 319430 h 3437941"/>
              <a:gd name="connsiteX4-209" fmla="*/ 6109952 w 6118630"/>
              <a:gd name="connsiteY4-210" fmla="*/ 2338589 h 3437941"/>
              <a:gd name="connsiteX5-211" fmla="*/ 6116392 w 6118630"/>
              <a:gd name="connsiteY5-212" fmla="*/ 2493135 h 3437941"/>
              <a:gd name="connsiteX6-213" fmla="*/ 6109952 w 6118630"/>
              <a:gd name="connsiteY6-214" fmla="*/ 2628363 h 3437941"/>
              <a:gd name="connsiteX7-215" fmla="*/ 6118630 w 6118630"/>
              <a:gd name="connsiteY7-216" fmla="*/ 3091031 h 3437941"/>
              <a:gd name="connsiteX8-217" fmla="*/ 5799200 w 6118630"/>
              <a:gd name="connsiteY8-218" fmla="*/ 3416900 h 3437941"/>
              <a:gd name="connsiteX9-219" fmla="*/ 319430 w 6118630"/>
              <a:gd name="connsiteY9-220" fmla="*/ 3436219 h 3437941"/>
              <a:gd name="connsiteX10-221" fmla="*/ 0 w 6118630"/>
              <a:gd name="connsiteY10-222" fmla="*/ 3161865 h 3437941"/>
              <a:gd name="connsiteX11" fmla="*/ 19319 w 6118630"/>
              <a:gd name="connsiteY11" fmla="*/ 332309 h 3437941"/>
              <a:gd name="connsiteX0-223" fmla="*/ 19319 w 6296696"/>
              <a:gd name="connsiteY0-224" fmla="*/ 332309 h 3437941"/>
              <a:gd name="connsiteX1-225" fmla="*/ 351627 w 6296696"/>
              <a:gd name="connsiteY1-226" fmla="*/ 0 h 3437941"/>
              <a:gd name="connsiteX2-227" fmla="*/ 5728367 w 6296696"/>
              <a:gd name="connsiteY2-228" fmla="*/ 6440 h 3437941"/>
              <a:gd name="connsiteX3-229" fmla="*/ 6118630 w 6296696"/>
              <a:gd name="connsiteY3-230" fmla="*/ 319430 h 3437941"/>
              <a:gd name="connsiteX4-231" fmla="*/ 6109952 w 6296696"/>
              <a:gd name="connsiteY4-232" fmla="*/ 2338589 h 3437941"/>
              <a:gd name="connsiteX5-233" fmla="*/ 6296696 w 6296696"/>
              <a:gd name="connsiteY5-234" fmla="*/ 2493135 h 3437941"/>
              <a:gd name="connsiteX6-235" fmla="*/ 6109952 w 6296696"/>
              <a:gd name="connsiteY6-236" fmla="*/ 2628363 h 3437941"/>
              <a:gd name="connsiteX7-237" fmla="*/ 6118630 w 6296696"/>
              <a:gd name="connsiteY7-238" fmla="*/ 3091031 h 3437941"/>
              <a:gd name="connsiteX8-239" fmla="*/ 5799200 w 6296696"/>
              <a:gd name="connsiteY8-240" fmla="*/ 3416900 h 3437941"/>
              <a:gd name="connsiteX9-241" fmla="*/ 319430 w 6296696"/>
              <a:gd name="connsiteY9-242" fmla="*/ 3436219 h 3437941"/>
              <a:gd name="connsiteX10-243" fmla="*/ 0 w 6296696"/>
              <a:gd name="connsiteY10-244" fmla="*/ 3161865 h 3437941"/>
              <a:gd name="connsiteX11-245" fmla="*/ 19319 w 6296696"/>
              <a:gd name="connsiteY11-246" fmla="*/ 332309 h 3437941"/>
              <a:gd name="connsiteX0-247" fmla="*/ 19319 w 6296696"/>
              <a:gd name="connsiteY0-248" fmla="*/ 332309 h 3437941"/>
              <a:gd name="connsiteX1-249" fmla="*/ 351627 w 6296696"/>
              <a:gd name="connsiteY1-250" fmla="*/ 0 h 3437941"/>
              <a:gd name="connsiteX2-251" fmla="*/ 5728367 w 6296696"/>
              <a:gd name="connsiteY2-252" fmla="*/ 6440 h 3437941"/>
              <a:gd name="connsiteX3-253" fmla="*/ 6118630 w 6296696"/>
              <a:gd name="connsiteY3-254" fmla="*/ 319430 h 3437941"/>
              <a:gd name="connsiteX4-255" fmla="*/ 6109952 w 6296696"/>
              <a:gd name="connsiteY4-256" fmla="*/ 2338589 h 3437941"/>
              <a:gd name="connsiteX5-257" fmla="*/ 6296696 w 6296696"/>
              <a:gd name="connsiteY5-258" fmla="*/ 2493135 h 3437941"/>
              <a:gd name="connsiteX6-259" fmla="*/ 6103513 w 6296696"/>
              <a:gd name="connsiteY6-260" fmla="*/ 2512454 h 3437941"/>
              <a:gd name="connsiteX7-261" fmla="*/ 6118630 w 6296696"/>
              <a:gd name="connsiteY7-262" fmla="*/ 3091031 h 3437941"/>
              <a:gd name="connsiteX8-263" fmla="*/ 5799200 w 6296696"/>
              <a:gd name="connsiteY8-264" fmla="*/ 3416900 h 3437941"/>
              <a:gd name="connsiteX9-265" fmla="*/ 319430 w 6296696"/>
              <a:gd name="connsiteY9-266" fmla="*/ 3436219 h 3437941"/>
              <a:gd name="connsiteX10-267" fmla="*/ 0 w 6296696"/>
              <a:gd name="connsiteY10-268" fmla="*/ 3161865 h 3437941"/>
              <a:gd name="connsiteX11-269" fmla="*/ 19319 w 6296696"/>
              <a:gd name="connsiteY11-270" fmla="*/ 332309 h 3437941"/>
              <a:gd name="connsiteX0-271" fmla="*/ 19319 w 6296696"/>
              <a:gd name="connsiteY0-272" fmla="*/ 332309 h 3437941"/>
              <a:gd name="connsiteX1-273" fmla="*/ 351627 w 6296696"/>
              <a:gd name="connsiteY1-274" fmla="*/ 0 h 3437941"/>
              <a:gd name="connsiteX2-275" fmla="*/ 5728367 w 6296696"/>
              <a:gd name="connsiteY2-276" fmla="*/ 6440 h 3437941"/>
              <a:gd name="connsiteX3-277" fmla="*/ 6118630 w 6296696"/>
              <a:gd name="connsiteY3-278" fmla="*/ 319430 h 3437941"/>
              <a:gd name="connsiteX4-279" fmla="*/ 6109952 w 6296696"/>
              <a:gd name="connsiteY4-280" fmla="*/ 2338589 h 3437941"/>
              <a:gd name="connsiteX5-281" fmla="*/ 6296696 w 6296696"/>
              <a:gd name="connsiteY5-282" fmla="*/ 2493135 h 3437941"/>
              <a:gd name="connsiteX6-283" fmla="*/ 6103513 w 6296696"/>
              <a:gd name="connsiteY6-284" fmla="*/ 2441620 h 3437941"/>
              <a:gd name="connsiteX7-285" fmla="*/ 6118630 w 6296696"/>
              <a:gd name="connsiteY7-286" fmla="*/ 3091031 h 3437941"/>
              <a:gd name="connsiteX8-287" fmla="*/ 5799200 w 6296696"/>
              <a:gd name="connsiteY8-288" fmla="*/ 3416900 h 3437941"/>
              <a:gd name="connsiteX9-289" fmla="*/ 319430 w 6296696"/>
              <a:gd name="connsiteY9-290" fmla="*/ 3436219 h 3437941"/>
              <a:gd name="connsiteX10-291" fmla="*/ 0 w 6296696"/>
              <a:gd name="connsiteY10-292" fmla="*/ 3161865 h 3437941"/>
              <a:gd name="connsiteX11-293" fmla="*/ 19319 w 6296696"/>
              <a:gd name="connsiteY11-294" fmla="*/ 332309 h 3437941"/>
              <a:gd name="connsiteX0-295" fmla="*/ 19319 w 6296696"/>
              <a:gd name="connsiteY0-296" fmla="*/ 332309 h 3437941"/>
              <a:gd name="connsiteX1-297" fmla="*/ 351627 w 6296696"/>
              <a:gd name="connsiteY1-298" fmla="*/ 0 h 3437941"/>
              <a:gd name="connsiteX2-299" fmla="*/ 5728367 w 6296696"/>
              <a:gd name="connsiteY2-300" fmla="*/ 6440 h 3437941"/>
              <a:gd name="connsiteX3-301" fmla="*/ 6118630 w 6296696"/>
              <a:gd name="connsiteY3-302" fmla="*/ 319430 h 3437941"/>
              <a:gd name="connsiteX4-303" fmla="*/ 6109952 w 6296696"/>
              <a:gd name="connsiteY4-304" fmla="*/ 2338589 h 3437941"/>
              <a:gd name="connsiteX5-305" fmla="*/ 6296696 w 6296696"/>
              <a:gd name="connsiteY5-306" fmla="*/ 2493135 h 3437941"/>
              <a:gd name="connsiteX6-307" fmla="*/ 6103513 w 6296696"/>
              <a:gd name="connsiteY6-308" fmla="*/ 2480256 h 3437941"/>
              <a:gd name="connsiteX7-309" fmla="*/ 6118630 w 6296696"/>
              <a:gd name="connsiteY7-310" fmla="*/ 3091031 h 3437941"/>
              <a:gd name="connsiteX8-311" fmla="*/ 5799200 w 6296696"/>
              <a:gd name="connsiteY8-312" fmla="*/ 3416900 h 3437941"/>
              <a:gd name="connsiteX9-313" fmla="*/ 319430 w 6296696"/>
              <a:gd name="connsiteY9-314" fmla="*/ 3436219 h 3437941"/>
              <a:gd name="connsiteX10-315" fmla="*/ 0 w 6296696"/>
              <a:gd name="connsiteY10-316" fmla="*/ 3161865 h 3437941"/>
              <a:gd name="connsiteX11-317" fmla="*/ 19319 w 6296696"/>
              <a:gd name="connsiteY11-318" fmla="*/ 332309 h 3437941"/>
              <a:gd name="connsiteX0-319" fmla="*/ 19319 w 6232302"/>
              <a:gd name="connsiteY0-320" fmla="*/ 332309 h 3437941"/>
              <a:gd name="connsiteX1-321" fmla="*/ 351627 w 6232302"/>
              <a:gd name="connsiteY1-322" fmla="*/ 0 h 3437941"/>
              <a:gd name="connsiteX2-323" fmla="*/ 5728367 w 6232302"/>
              <a:gd name="connsiteY2-324" fmla="*/ 6440 h 3437941"/>
              <a:gd name="connsiteX3-325" fmla="*/ 6118630 w 6232302"/>
              <a:gd name="connsiteY3-326" fmla="*/ 319430 h 3437941"/>
              <a:gd name="connsiteX4-327" fmla="*/ 6109952 w 6232302"/>
              <a:gd name="connsiteY4-328" fmla="*/ 2338589 h 3437941"/>
              <a:gd name="connsiteX5-329" fmla="*/ 6232302 w 6232302"/>
              <a:gd name="connsiteY5-330" fmla="*/ 2486695 h 3437941"/>
              <a:gd name="connsiteX6-331" fmla="*/ 6103513 w 6232302"/>
              <a:gd name="connsiteY6-332" fmla="*/ 2480256 h 3437941"/>
              <a:gd name="connsiteX7-333" fmla="*/ 6118630 w 6232302"/>
              <a:gd name="connsiteY7-334" fmla="*/ 3091031 h 3437941"/>
              <a:gd name="connsiteX8-335" fmla="*/ 5799200 w 6232302"/>
              <a:gd name="connsiteY8-336" fmla="*/ 3416900 h 3437941"/>
              <a:gd name="connsiteX9-337" fmla="*/ 319430 w 6232302"/>
              <a:gd name="connsiteY9-338" fmla="*/ 3436219 h 3437941"/>
              <a:gd name="connsiteX10-339" fmla="*/ 0 w 6232302"/>
              <a:gd name="connsiteY10-340" fmla="*/ 3161865 h 3437941"/>
              <a:gd name="connsiteX11-341" fmla="*/ 19319 w 6232302"/>
              <a:gd name="connsiteY11-342" fmla="*/ 332309 h 3437941"/>
              <a:gd name="connsiteX0-343" fmla="*/ 19319 w 6232302"/>
              <a:gd name="connsiteY0-344" fmla="*/ 332309 h 3437941"/>
              <a:gd name="connsiteX1-345" fmla="*/ 351627 w 6232302"/>
              <a:gd name="connsiteY1-346" fmla="*/ 0 h 3437941"/>
              <a:gd name="connsiteX2-347" fmla="*/ 5728367 w 6232302"/>
              <a:gd name="connsiteY2-348" fmla="*/ 6440 h 3437941"/>
              <a:gd name="connsiteX3-349" fmla="*/ 6118630 w 6232302"/>
              <a:gd name="connsiteY3-350" fmla="*/ 319430 h 3437941"/>
              <a:gd name="connsiteX4-351" fmla="*/ 6109952 w 6232302"/>
              <a:gd name="connsiteY4-352" fmla="*/ 2338589 h 3437941"/>
              <a:gd name="connsiteX5-353" fmla="*/ 6232302 w 6232302"/>
              <a:gd name="connsiteY5-354" fmla="*/ 2486695 h 3437941"/>
              <a:gd name="connsiteX6-355" fmla="*/ 6118630 w 6232302"/>
              <a:gd name="connsiteY6-356" fmla="*/ 3091031 h 3437941"/>
              <a:gd name="connsiteX7-357" fmla="*/ 5799200 w 6232302"/>
              <a:gd name="connsiteY7-358" fmla="*/ 3416900 h 3437941"/>
              <a:gd name="connsiteX8-359" fmla="*/ 319430 w 6232302"/>
              <a:gd name="connsiteY8-360" fmla="*/ 3436219 h 3437941"/>
              <a:gd name="connsiteX9-361" fmla="*/ 0 w 6232302"/>
              <a:gd name="connsiteY9-362" fmla="*/ 3161865 h 3437941"/>
              <a:gd name="connsiteX10-363" fmla="*/ 19319 w 6232302"/>
              <a:gd name="connsiteY10-364" fmla="*/ 332309 h 3437941"/>
              <a:gd name="connsiteX0-365" fmla="*/ 19319 w 6118630"/>
              <a:gd name="connsiteY0-366" fmla="*/ 332309 h 3437941"/>
              <a:gd name="connsiteX1-367" fmla="*/ 351627 w 6118630"/>
              <a:gd name="connsiteY1-368" fmla="*/ 0 h 3437941"/>
              <a:gd name="connsiteX2-369" fmla="*/ 5728367 w 6118630"/>
              <a:gd name="connsiteY2-370" fmla="*/ 6440 h 3437941"/>
              <a:gd name="connsiteX3-371" fmla="*/ 6118630 w 6118630"/>
              <a:gd name="connsiteY3-372" fmla="*/ 319430 h 3437941"/>
              <a:gd name="connsiteX4-373" fmla="*/ 6109952 w 6118630"/>
              <a:gd name="connsiteY4-374" fmla="*/ 2338589 h 3437941"/>
              <a:gd name="connsiteX5-375" fmla="*/ 6118630 w 6118630"/>
              <a:gd name="connsiteY5-376" fmla="*/ 3091031 h 3437941"/>
              <a:gd name="connsiteX6-377" fmla="*/ 5799200 w 6118630"/>
              <a:gd name="connsiteY6-378" fmla="*/ 3416900 h 3437941"/>
              <a:gd name="connsiteX7-379" fmla="*/ 319430 w 6118630"/>
              <a:gd name="connsiteY7-380" fmla="*/ 3436219 h 3437941"/>
              <a:gd name="connsiteX8-381" fmla="*/ 0 w 6118630"/>
              <a:gd name="connsiteY8-382" fmla="*/ 3161865 h 3437941"/>
              <a:gd name="connsiteX9-383" fmla="*/ 19319 w 6118630"/>
              <a:gd name="connsiteY9-384" fmla="*/ 332309 h 343794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9" y="connsiteY9-200"/>
              </a:cxn>
            </a:cxnLst>
            <a:rect l="l" t="t" r="r" b="b"/>
            <a:pathLst>
              <a:path w="6118630" h="3437941">
                <a:moveTo>
                  <a:pt x="19319" y="332309"/>
                </a:moveTo>
                <a:cubicBezTo>
                  <a:pt x="19319" y="17193"/>
                  <a:pt x="36511" y="0"/>
                  <a:pt x="351627" y="0"/>
                </a:cubicBezTo>
                <a:lnTo>
                  <a:pt x="5728367" y="6440"/>
                </a:lnTo>
                <a:cubicBezTo>
                  <a:pt x="6043483" y="6440"/>
                  <a:pt x="6118630" y="4314"/>
                  <a:pt x="6118630" y="319430"/>
                </a:cubicBezTo>
                <a:cubicBezTo>
                  <a:pt x="6115737" y="992483"/>
                  <a:pt x="6112845" y="1665536"/>
                  <a:pt x="6109952" y="2338589"/>
                </a:cubicBezTo>
                <a:lnTo>
                  <a:pt x="6118630" y="3091031"/>
                </a:lnTo>
                <a:cubicBezTo>
                  <a:pt x="6118630" y="3406147"/>
                  <a:pt x="6114316" y="3416900"/>
                  <a:pt x="5799200" y="3416900"/>
                </a:cubicBezTo>
                <a:lnTo>
                  <a:pt x="319430" y="3436219"/>
                </a:lnTo>
                <a:cubicBezTo>
                  <a:pt x="4314" y="3436219"/>
                  <a:pt x="0" y="3476981"/>
                  <a:pt x="0" y="3161865"/>
                </a:cubicBezTo>
                <a:cubicBezTo>
                  <a:pt x="2147" y="2321711"/>
                  <a:pt x="17172" y="1172463"/>
                  <a:pt x="19319" y="332309"/>
                </a:cubicBezTo>
                <a:close/>
              </a:path>
            </a:pathLst>
          </a:custGeom>
          <a:solidFill>
            <a:schemeClr val="bg1"/>
          </a:solidFill>
          <a:ln cap="rnd">
            <a:noFill/>
            <a:round/>
          </a:ln>
          <a:effectLst>
            <a:outerShdw blurRad="101600" dist="190500" dir="1800000" algn="tl" rotWithShape="0">
              <a:prstClr val="black">
                <a:alpha val="7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855470"/>
            <a:endParaRPr kumimoji="1" lang="en-US" altLang="ja-JP" sz="3655" dirty="0">
              <a:solidFill>
                <a:prstClr val="white"/>
              </a:solidFill>
              <a:latin typeface="Calibri"/>
              <a:ea typeface="MS PGothic" panose="020B0600070205080204" pitchFamily="50" charset="-128"/>
            </a:endParaRPr>
          </a:p>
          <a:p>
            <a:pPr algn="ctr" defTabSz="1855470"/>
            <a:endParaRPr kumimoji="1" lang="en-US" altLang="ja-JP" sz="3655" dirty="0">
              <a:solidFill>
                <a:prstClr val="white"/>
              </a:solidFill>
              <a:latin typeface="Calibri"/>
              <a:ea typeface="MS PGothic" panose="020B0600070205080204" pitchFamily="50" charset="-128"/>
            </a:endParaRPr>
          </a:p>
          <a:p>
            <a:pPr algn="ctr" defTabSz="1855470"/>
            <a:endParaRPr kumimoji="1" lang="en-US" altLang="ja-JP" sz="3655" dirty="0">
              <a:solidFill>
                <a:prstClr val="white"/>
              </a:solidFill>
              <a:latin typeface="Calibri"/>
              <a:ea typeface="MS PGothic" panose="020B0600070205080204" pitchFamily="50" charset="-128"/>
            </a:endParaRPr>
          </a:p>
          <a:p>
            <a:pPr algn="ctr" defTabSz="1855470"/>
            <a:endParaRPr kumimoji="1" lang="en-US" altLang="ja-JP" sz="3655" dirty="0">
              <a:solidFill>
                <a:prstClr val="white"/>
              </a:solidFill>
              <a:latin typeface="Calibri"/>
              <a:ea typeface="MS PGothic" panose="020B0600070205080204" pitchFamily="50" charset="-128"/>
            </a:endParaRPr>
          </a:p>
          <a:p>
            <a:pPr algn="ctr" defTabSz="1855470"/>
            <a:endParaRPr kumimoji="1" lang="en-US" altLang="ja-JP" sz="3655" dirty="0">
              <a:solidFill>
                <a:prstClr val="white"/>
              </a:solidFill>
              <a:latin typeface="Calibri"/>
              <a:ea typeface="MS PGothic" panose="020B0600070205080204" pitchFamily="50" charset="-128"/>
            </a:endParaRPr>
          </a:p>
          <a:p>
            <a:pPr algn="ctr" defTabSz="1855470"/>
            <a:endParaRPr kumimoji="1" lang="en-US" altLang="ja-JP" sz="3655" dirty="0">
              <a:solidFill>
                <a:prstClr val="white"/>
              </a:solidFill>
              <a:latin typeface="Calibri"/>
              <a:ea typeface="MS PGothic" panose="020B0600070205080204" pitchFamily="50" charset="-128"/>
            </a:endParaRPr>
          </a:p>
          <a:p>
            <a:pPr algn="ctr" defTabSz="1855470"/>
            <a:endParaRPr kumimoji="1" lang="en-US" altLang="ja-JP" sz="3655" dirty="0">
              <a:solidFill>
                <a:prstClr val="white"/>
              </a:solidFill>
              <a:latin typeface="Calibri"/>
              <a:ea typeface="MS PGothic" panose="020B0600070205080204" pitchFamily="50" charset="-128"/>
            </a:endParaRPr>
          </a:p>
          <a:p>
            <a:pPr algn="ctr" defTabSz="1855470"/>
            <a:endParaRPr kumimoji="1" lang="en-US" altLang="ja-JP" sz="3655" dirty="0">
              <a:solidFill>
                <a:prstClr val="white"/>
              </a:solidFill>
              <a:latin typeface="Calibri"/>
              <a:ea typeface="MS PGothic" panose="020B0600070205080204" pitchFamily="50" charset="-128"/>
            </a:endParaRPr>
          </a:p>
          <a:p>
            <a:pPr algn="ctr" defTabSz="1855470"/>
            <a:endParaRPr kumimoji="1" lang="en-US" altLang="ja-JP" sz="3655" dirty="0">
              <a:solidFill>
                <a:prstClr val="white"/>
              </a:solidFill>
              <a:latin typeface="Calibri"/>
              <a:ea typeface="MS PGothic" panose="020B0600070205080204" pitchFamily="50" charset="-128"/>
            </a:endParaRPr>
          </a:p>
          <a:p>
            <a:pPr algn="ctr" defTabSz="1855470"/>
            <a:endParaRPr kumimoji="1" lang="ja-JP" altLang="en-US" sz="3655" dirty="0">
              <a:solidFill>
                <a:prstClr val="white"/>
              </a:solidFill>
              <a:latin typeface="Calibri"/>
              <a:ea typeface="MS PGothic" panose="020B0600070205080204" pitchFamily="50" charset="-128"/>
            </a:endParaRPr>
          </a:p>
        </p:txBody>
      </p:sp>
      <p:sp>
        <p:nvSpPr>
          <p:cNvPr id="12" name="テキスト ボックス 11"/>
          <p:cNvSpPr txBox="1"/>
          <p:nvPr/>
        </p:nvSpPr>
        <p:spPr>
          <a:xfrm>
            <a:off x="859968" y="15299961"/>
            <a:ext cx="12058705" cy="1174489"/>
          </a:xfrm>
          <a:prstGeom prst="rect">
            <a:avLst/>
          </a:prstGeom>
          <a:noFill/>
        </p:spPr>
        <p:txBody>
          <a:bodyPr wrap="square" rtlCol="0">
            <a:spAutoFit/>
          </a:bodyPr>
          <a:lstStyle/>
          <a:p>
            <a:pPr defTabSz="1855470"/>
            <a:r>
              <a:rPr lang="ja-JP" altLang="en-US" sz="2230" dirty="0">
                <a:solidFill>
                  <a:srgbClr val="000000"/>
                </a:solidFill>
                <a:latin typeface="游ゴシック" panose="020B0400000000000000" pitchFamily="50" charset="-128"/>
                <a:ea typeface="游ゴシック" panose="020B0400000000000000" pitchFamily="50" charset="-128"/>
              </a:rPr>
              <a:t>以下</a:t>
            </a:r>
            <a:r>
              <a:rPr lang="en-US" altLang="ja-JP" sz="2230" dirty="0">
                <a:solidFill>
                  <a:srgbClr val="000000"/>
                </a:solidFill>
                <a:latin typeface="游ゴシック" panose="020B0400000000000000" pitchFamily="50" charset="-128"/>
                <a:ea typeface="游ゴシック" panose="020B0400000000000000" pitchFamily="50" charset="-128"/>
              </a:rPr>
              <a:t>URL</a:t>
            </a:r>
            <a:r>
              <a:rPr lang="ja-JP" altLang="en-US" sz="2230" dirty="0">
                <a:solidFill>
                  <a:srgbClr val="000000"/>
                </a:solidFill>
                <a:latin typeface="游ゴシック" panose="020B0400000000000000" pitchFamily="50" charset="-128"/>
                <a:ea typeface="游ゴシック" panose="020B0400000000000000" pitchFamily="50" charset="-128"/>
              </a:rPr>
              <a:t>の</a:t>
            </a:r>
            <a:r>
              <a:rPr lang="en-US" altLang="ja-JP" sz="2230" dirty="0">
                <a:solidFill>
                  <a:srgbClr val="000000"/>
                </a:solidFill>
                <a:latin typeface="游ゴシック" panose="020B0400000000000000" pitchFamily="50" charset="-128"/>
                <a:ea typeface="游ゴシック" panose="020B0400000000000000" pitchFamily="50" charset="-128"/>
              </a:rPr>
              <a:t>Google</a:t>
            </a:r>
            <a:r>
              <a:rPr lang="ja-JP" altLang="en-US" sz="2230" dirty="0">
                <a:solidFill>
                  <a:srgbClr val="000000"/>
                </a:solidFill>
                <a:latin typeface="游ゴシック" panose="020B0400000000000000" pitchFamily="50" charset="-128"/>
                <a:ea typeface="游ゴシック" panose="020B0400000000000000" pitchFamily="50" charset="-128"/>
              </a:rPr>
              <a:t>フォームに入力、アップロード　　</a:t>
            </a:r>
            <a:r>
              <a:rPr lang="en-US" altLang="ja-JP" sz="2230" dirty="0">
                <a:solidFill>
                  <a:srgbClr val="FF0000"/>
                </a:solidFill>
                <a:latin typeface="游ゴシック" panose="020B0400000000000000" pitchFamily="50" charset="-128"/>
                <a:ea typeface="游ゴシック" panose="020B0400000000000000" pitchFamily="50" charset="-128"/>
              </a:rPr>
              <a:t>※Google</a:t>
            </a:r>
            <a:r>
              <a:rPr lang="ja-JP" altLang="en-US" sz="2230" dirty="0">
                <a:solidFill>
                  <a:srgbClr val="FF0000"/>
                </a:solidFill>
                <a:latin typeface="游ゴシック" panose="020B0400000000000000" pitchFamily="50" charset="-128"/>
                <a:ea typeface="游ゴシック" panose="020B0400000000000000" pitchFamily="50" charset="-128"/>
              </a:rPr>
              <a:t>アカウントが必要です。</a:t>
            </a:r>
            <a:endParaRPr lang="en-US" altLang="ja-JP" sz="2230" dirty="0">
              <a:solidFill>
                <a:srgbClr val="000000"/>
              </a:solidFill>
              <a:latin typeface="游ゴシック" panose="020B0400000000000000" pitchFamily="50" charset="-128"/>
              <a:ea typeface="游ゴシック" panose="020B0400000000000000" pitchFamily="50" charset="-128"/>
            </a:endParaRPr>
          </a:p>
          <a:p>
            <a:pPr defTabSz="1855470"/>
            <a:r>
              <a:rPr lang="ja-JP" altLang="en-US" sz="2230" b="1" dirty="0">
                <a:solidFill>
                  <a:srgbClr val="000000"/>
                </a:solidFill>
                <a:latin typeface="游ゴシック" panose="020B0400000000000000" pitchFamily="50" charset="-128"/>
                <a:ea typeface="游ゴシック" panose="020B0400000000000000" pitchFamily="50" charset="-128"/>
              </a:rPr>
              <a:t>　朗読部門　　</a:t>
            </a:r>
            <a:r>
              <a:rPr lang="ja-JP" altLang="en-US" sz="2230" dirty="0">
                <a:solidFill>
                  <a:srgbClr val="000000"/>
                </a:solidFill>
                <a:latin typeface="游ゴシック" panose="020B0400000000000000" pitchFamily="50" charset="-128"/>
                <a:ea typeface="游ゴシック" panose="020B0400000000000000" pitchFamily="50" charset="-128"/>
              </a:rPr>
              <a:t> ： </a:t>
            </a:r>
            <a:r>
              <a:rPr lang="en-US" altLang="ja-JP" sz="2400" b="0" i="0" u="none" strike="noStrike" baseline="0" dirty="0">
                <a:solidFill>
                  <a:srgbClr val="000000"/>
                </a:solidFill>
                <a:latin typeface="ＭＳ"/>
              </a:rPr>
              <a:t>https://forms.gle/KRBRf5XGFzbJdcED8 </a:t>
            </a:r>
            <a:endParaRPr lang="en-US" altLang="ja-JP" sz="2230" dirty="0">
              <a:solidFill>
                <a:srgbClr val="000000"/>
              </a:solidFill>
              <a:latin typeface="游ゴシック" panose="020B0400000000000000" pitchFamily="50" charset="-128"/>
              <a:ea typeface="游ゴシック" panose="020B0400000000000000" pitchFamily="50" charset="-128"/>
            </a:endParaRPr>
          </a:p>
          <a:p>
            <a:pPr defTabSz="1855470"/>
            <a:r>
              <a:rPr lang="ja-JP" altLang="en-US" sz="2230" b="1" dirty="0">
                <a:solidFill>
                  <a:srgbClr val="000000"/>
                </a:solidFill>
                <a:latin typeface="游ゴシック" panose="020B0400000000000000" pitchFamily="50" charset="-128"/>
                <a:ea typeface="游ゴシック" panose="020B0400000000000000" pitchFamily="50" charset="-128"/>
              </a:rPr>
              <a:t>　スピーチ部門 </a:t>
            </a:r>
            <a:r>
              <a:rPr lang="ja-JP" altLang="en-US" sz="2230" dirty="0">
                <a:solidFill>
                  <a:srgbClr val="000000"/>
                </a:solidFill>
                <a:latin typeface="游ゴシック" panose="020B0400000000000000" pitchFamily="50" charset="-128"/>
                <a:ea typeface="游ゴシック" panose="020B0400000000000000" pitchFamily="50" charset="-128"/>
              </a:rPr>
              <a:t>： </a:t>
            </a:r>
            <a:r>
              <a:rPr lang="en-US" altLang="ja-JP" sz="2400" b="0" i="0" u="none" strike="noStrike" baseline="0" dirty="0">
                <a:solidFill>
                  <a:srgbClr val="000000"/>
                </a:solidFill>
                <a:latin typeface="ＭＳ"/>
              </a:rPr>
              <a:t>https://forms.gle/7AwbeJ5gQvL6woWA7 </a:t>
            </a:r>
            <a:endParaRPr lang="en-US" altLang="ja-JP" sz="2230" dirty="0">
              <a:solidFill>
                <a:srgbClr val="000000"/>
              </a:solidFill>
              <a:latin typeface="游ゴシック" panose="020B0400000000000000" pitchFamily="50" charset="-128"/>
              <a:ea typeface="游ゴシック" panose="020B0400000000000000" pitchFamily="50" charset="-128"/>
            </a:endParaRPr>
          </a:p>
        </p:txBody>
      </p:sp>
      <p:sp>
        <p:nvSpPr>
          <p:cNvPr id="16" name="テキスト ボックス 15"/>
          <p:cNvSpPr txBox="1"/>
          <p:nvPr/>
        </p:nvSpPr>
        <p:spPr>
          <a:xfrm>
            <a:off x="1351915" y="16518255"/>
            <a:ext cx="6004560" cy="473710"/>
          </a:xfrm>
          <a:prstGeom prst="rect">
            <a:avLst/>
          </a:prstGeom>
          <a:noFill/>
        </p:spPr>
        <p:txBody>
          <a:bodyPr wrap="square" rtlCol="0">
            <a:noAutofit/>
          </a:bodyPr>
          <a:lstStyle/>
          <a:p>
            <a:pPr algn="l" defTabSz="1855470"/>
            <a:r>
              <a:rPr kumimoji="1" lang="ja-JP" altLang="en-US" sz="2230" dirty="0">
                <a:solidFill>
                  <a:prstClr val="white"/>
                </a:solidFill>
                <a:highlight>
                  <a:srgbClr val="000000"/>
                </a:highlight>
                <a:latin typeface="游ゴシック" panose="020B0400000000000000" pitchFamily="50" charset="-128"/>
                <a:ea typeface="游ゴシック" panose="020B0400000000000000" pitchFamily="50" charset="-128"/>
              </a:rPr>
              <a:t>応募締切　</a:t>
            </a:r>
            <a:r>
              <a:rPr kumimoji="1" lang="en-US" altLang="ja-JP" sz="2230" dirty="0">
                <a:solidFill>
                  <a:prstClr val="white"/>
                </a:solidFill>
                <a:highlight>
                  <a:srgbClr val="000000"/>
                </a:highlight>
                <a:latin typeface="游ゴシック" panose="020B0400000000000000" pitchFamily="50" charset="-128"/>
                <a:ea typeface="游ゴシック" panose="020B0400000000000000" pitchFamily="50" charset="-128"/>
              </a:rPr>
              <a:t>11</a:t>
            </a:r>
            <a:r>
              <a:rPr kumimoji="1" lang="ja-JP" altLang="en-US" sz="2230" dirty="0">
                <a:solidFill>
                  <a:prstClr val="white"/>
                </a:solidFill>
                <a:highlight>
                  <a:srgbClr val="000000"/>
                </a:highlight>
                <a:latin typeface="游ゴシック" panose="020B0400000000000000" pitchFamily="50" charset="-128"/>
                <a:ea typeface="游ゴシック" panose="020B0400000000000000" pitchFamily="50" charset="-128"/>
              </a:rPr>
              <a:t>月</a:t>
            </a:r>
            <a:r>
              <a:rPr kumimoji="1" lang="en-US" altLang="ja-JP" sz="2230" dirty="0">
                <a:solidFill>
                  <a:prstClr val="white"/>
                </a:solidFill>
                <a:highlight>
                  <a:srgbClr val="000000"/>
                </a:highlight>
                <a:latin typeface="游ゴシック" panose="020B0400000000000000" pitchFamily="50" charset="-128"/>
                <a:ea typeface="游ゴシック" panose="020B0400000000000000" pitchFamily="50" charset="-128"/>
              </a:rPr>
              <a:t>7</a:t>
            </a:r>
            <a:r>
              <a:rPr kumimoji="1" lang="ja-JP" altLang="en-US" sz="2230" dirty="0">
                <a:solidFill>
                  <a:prstClr val="white"/>
                </a:solidFill>
                <a:highlight>
                  <a:srgbClr val="000000"/>
                </a:highlight>
                <a:latin typeface="游ゴシック" panose="020B0400000000000000" pitchFamily="50" charset="-128"/>
                <a:ea typeface="游ゴシック" panose="020B0400000000000000" pitchFamily="50" charset="-128"/>
              </a:rPr>
              <a:t>日（金）</a:t>
            </a:r>
            <a:r>
              <a:rPr kumimoji="1" lang="en-US" altLang="ja-JP" sz="2230" dirty="0">
                <a:solidFill>
                  <a:prstClr val="white"/>
                </a:solidFill>
                <a:highlight>
                  <a:srgbClr val="000000"/>
                </a:highlight>
                <a:latin typeface="游ゴシック" panose="020B0400000000000000" pitchFamily="50" charset="-128"/>
                <a:ea typeface="游ゴシック" panose="020B0400000000000000" pitchFamily="50" charset="-128"/>
              </a:rPr>
              <a:t>17</a:t>
            </a:r>
            <a:r>
              <a:rPr kumimoji="1" lang="ja-JP" altLang="en-US" sz="2230" dirty="0">
                <a:solidFill>
                  <a:prstClr val="white"/>
                </a:solidFill>
                <a:highlight>
                  <a:srgbClr val="000000"/>
                </a:highlight>
                <a:latin typeface="游ゴシック" panose="020B0400000000000000" pitchFamily="50" charset="-128"/>
                <a:ea typeface="游ゴシック" panose="020B0400000000000000" pitchFamily="50" charset="-128"/>
              </a:rPr>
              <a:t>：</a:t>
            </a:r>
            <a:r>
              <a:rPr kumimoji="1" lang="en-US" altLang="ja-JP" sz="2230" dirty="0">
                <a:solidFill>
                  <a:prstClr val="white"/>
                </a:solidFill>
                <a:highlight>
                  <a:srgbClr val="000000"/>
                </a:highlight>
                <a:latin typeface="游ゴシック" panose="020B0400000000000000" pitchFamily="50" charset="-128"/>
                <a:ea typeface="游ゴシック" panose="020B0400000000000000" pitchFamily="50" charset="-128"/>
              </a:rPr>
              <a:t>00</a:t>
            </a:r>
            <a:r>
              <a:rPr kumimoji="1" lang="ja-JP" altLang="en-US" sz="2230" dirty="0">
                <a:solidFill>
                  <a:prstClr val="white"/>
                </a:solidFill>
                <a:highlight>
                  <a:srgbClr val="000000"/>
                </a:highlight>
                <a:latin typeface="游ゴシック" panose="020B0400000000000000" pitchFamily="50" charset="-128"/>
                <a:ea typeface="游ゴシック" panose="020B0400000000000000" pitchFamily="50" charset="-128"/>
              </a:rPr>
              <a:t>まで</a:t>
            </a:r>
            <a:endParaRPr kumimoji="1" lang="en-US" altLang="ja-JP" sz="2230" dirty="0">
              <a:solidFill>
                <a:prstClr val="white"/>
              </a:solidFill>
              <a:highlight>
                <a:srgbClr val="000000"/>
              </a:highlight>
              <a:latin typeface="游ゴシック" panose="020B0400000000000000" pitchFamily="50" charset="-128"/>
              <a:ea typeface="游ゴシック" panose="020B0400000000000000" pitchFamily="50" charset="-128"/>
            </a:endParaRPr>
          </a:p>
        </p:txBody>
      </p:sp>
      <p:sp>
        <p:nvSpPr>
          <p:cNvPr id="19" name="テキスト ボックス 18"/>
          <p:cNvSpPr txBox="1"/>
          <p:nvPr/>
        </p:nvSpPr>
        <p:spPr>
          <a:xfrm>
            <a:off x="1459640" y="18111493"/>
            <a:ext cx="1541533" cy="373500"/>
          </a:xfrm>
          <a:prstGeom prst="rect">
            <a:avLst/>
          </a:prstGeom>
          <a:noFill/>
        </p:spPr>
        <p:txBody>
          <a:bodyPr wrap="square" rtlCol="0">
            <a:spAutoFit/>
          </a:bodyPr>
          <a:lstStyle/>
          <a:p>
            <a:pPr algn="l" defTabSz="1855470"/>
            <a:r>
              <a:rPr kumimoji="1" lang="ja-JP" altLang="en-US" sz="1825" b="1" dirty="0">
                <a:solidFill>
                  <a:prstClr val="black"/>
                </a:solidFill>
                <a:latin typeface="游ゴシック" panose="020B0400000000000000" pitchFamily="50" charset="-128"/>
                <a:ea typeface="游ゴシック" panose="020B0400000000000000" pitchFamily="50" charset="-128"/>
              </a:rPr>
              <a:t>愛知大学</a:t>
            </a:r>
            <a:r>
              <a:rPr kumimoji="1" lang="en-US" altLang="ja-JP" sz="1825" b="1" dirty="0">
                <a:solidFill>
                  <a:prstClr val="black"/>
                </a:solidFill>
                <a:latin typeface="游ゴシック" panose="020B0400000000000000" pitchFamily="50" charset="-128"/>
                <a:ea typeface="游ゴシック" panose="020B0400000000000000" pitchFamily="50" charset="-128"/>
              </a:rPr>
              <a:t>HP</a:t>
            </a:r>
            <a:endParaRPr kumimoji="1" lang="en-US" altLang="ja-JP" sz="1825" b="1" dirty="0">
              <a:solidFill>
                <a:prstClr val="black"/>
              </a:solidFill>
              <a:latin typeface="游ゴシック" panose="020B0400000000000000" pitchFamily="50" charset="-128"/>
              <a:ea typeface="游ゴシック" panose="020B0400000000000000" pitchFamily="50" charset="-128"/>
            </a:endParaRPr>
          </a:p>
        </p:txBody>
      </p:sp>
      <p:sp>
        <p:nvSpPr>
          <p:cNvPr id="20" name="テキスト ボックス 19"/>
          <p:cNvSpPr txBox="1"/>
          <p:nvPr/>
        </p:nvSpPr>
        <p:spPr>
          <a:xfrm>
            <a:off x="4149314" y="18094659"/>
            <a:ext cx="1512332" cy="373500"/>
          </a:xfrm>
          <a:prstGeom prst="rect">
            <a:avLst/>
          </a:prstGeom>
          <a:noFill/>
        </p:spPr>
        <p:txBody>
          <a:bodyPr wrap="square" rtlCol="0">
            <a:spAutoFit/>
          </a:bodyPr>
          <a:lstStyle/>
          <a:p>
            <a:pPr algn="l" defTabSz="1855470"/>
            <a:r>
              <a:rPr lang="en-US" altLang="ja-JP" sz="1825" baseline="30000" dirty="0">
                <a:solidFill>
                  <a:srgbClr val="000000"/>
                </a:solidFill>
                <a:latin typeface="游ゴシック" panose="020B0400000000000000" pitchFamily="50" charset="-128"/>
                <a:ea typeface="游ゴシック" panose="020B0400000000000000" pitchFamily="50" charset="-128"/>
              </a:rPr>
              <a:t> </a:t>
            </a:r>
            <a:r>
              <a:rPr lang="ja-JP" altLang="en-US" sz="1825" baseline="30000" dirty="0">
                <a:solidFill>
                  <a:srgbClr val="000000"/>
                </a:solidFill>
                <a:latin typeface="游ゴシック" panose="020B0400000000000000" pitchFamily="50" charset="-128"/>
                <a:ea typeface="游ゴシック" panose="020B0400000000000000" pitchFamily="50" charset="-128"/>
              </a:rPr>
              <a:t>　</a:t>
            </a:r>
            <a:r>
              <a:rPr kumimoji="1" lang="ja-JP" altLang="en-US" sz="1825" b="1" dirty="0">
                <a:solidFill>
                  <a:prstClr val="black"/>
                </a:solidFill>
                <a:latin typeface="游ゴシック" panose="020B0400000000000000" pitchFamily="50" charset="-128"/>
                <a:ea typeface="游ゴシック" panose="020B0400000000000000" pitchFamily="50" charset="-128"/>
              </a:rPr>
              <a:t>実施概要</a:t>
            </a:r>
            <a:endParaRPr kumimoji="1" lang="en-US" altLang="ja-JP" sz="1825" b="1" dirty="0">
              <a:solidFill>
                <a:prstClr val="black"/>
              </a:solidFill>
              <a:latin typeface="游ゴシック" panose="020B0400000000000000" pitchFamily="50" charset="-128"/>
              <a:ea typeface="游ゴシック" panose="020B0400000000000000" pitchFamily="50" charset="-128"/>
            </a:endParaRPr>
          </a:p>
        </p:txBody>
      </p:sp>
      <p:pic>
        <p:nvPicPr>
          <p:cNvPr id="30" name="図 29"/>
          <p:cNvPicPr>
            <a:picLocks noChangeAspect="1"/>
          </p:cNvPicPr>
          <p:nvPr/>
        </p:nvPicPr>
        <p:blipFill>
          <a:blip r:embed="rId2"/>
          <a:stretch>
            <a:fillRect/>
          </a:stretch>
        </p:blipFill>
        <p:spPr>
          <a:xfrm>
            <a:off x="4149314" y="18490593"/>
            <a:ext cx="1533580" cy="1514878"/>
          </a:xfrm>
          <a:prstGeom prst="rect">
            <a:avLst/>
          </a:prstGeom>
        </p:spPr>
      </p:pic>
      <p:pic>
        <p:nvPicPr>
          <p:cNvPr id="14" name="図 13" descr="QR コード&#10;&#10;AI 生成コンテンツは誤りを含む可能性があります。"/>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7564" y="18468159"/>
            <a:ext cx="1514879" cy="1514879"/>
          </a:xfrm>
          <a:prstGeom prst="rect">
            <a:avLst/>
          </a:prstGeom>
        </p:spPr>
      </p:pic>
      <p:sp>
        <p:nvSpPr>
          <p:cNvPr id="21" name="四角形: 1 つの角を切り取る 20"/>
          <p:cNvSpPr/>
          <p:nvPr/>
        </p:nvSpPr>
        <p:spPr>
          <a:xfrm>
            <a:off x="1903644" y="17423966"/>
            <a:ext cx="5964006" cy="581381"/>
          </a:xfrm>
          <a:prstGeom prst="snip1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2000" b="1" dirty="0">
                <a:solidFill>
                  <a:srgbClr val="FF0000"/>
                </a:solidFill>
                <a:effectLst>
                  <a:outerShdw blurRad="38100" dist="38100" dir="2700000" algn="tl">
                    <a:srgbClr val="000000">
                      <a:alpha val="43137"/>
                    </a:srgbClr>
                  </a:outerShdw>
                </a:effectLst>
              </a:rPr>
              <a:t>↓　詳細は必ず愛知大学の</a:t>
            </a:r>
            <a:r>
              <a:rPr kumimoji="1" lang="en-US" altLang="ja-JP" sz="2000" b="1" dirty="0">
                <a:solidFill>
                  <a:srgbClr val="FF0000"/>
                </a:solidFill>
                <a:effectLst>
                  <a:outerShdw blurRad="38100" dist="38100" dir="2700000" algn="tl">
                    <a:srgbClr val="000000">
                      <a:alpha val="43137"/>
                    </a:srgbClr>
                  </a:outerShdw>
                </a:effectLst>
              </a:rPr>
              <a:t>HP</a:t>
            </a:r>
            <a:r>
              <a:rPr kumimoji="1" lang="ja-JP" altLang="en-US" sz="2000" b="1" dirty="0">
                <a:solidFill>
                  <a:srgbClr val="FF0000"/>
                </a:solidFill>
                <a:effectLst>
                  <a:outerShdw blurRad="38100" dist="38100" dir="2700000" algn="tl">
                    <a:srgbClr val="000000">
                      <a:alpha val="43137"/>
                    </a:srgbClr>
                  </a:outerShdw>
                </a:effectLst>
              </a:rPr>
              <a:t>を確認してください　↓</a:t>
            </a:r>
            <a:endParaRPr kumimoji="1" lang="ja-JP" altLang="en-US" sz="2000" b="1" dirty="0">
              <a:solidFill>
                <a:srgbClr val="FF0000"/>
              </a:solidFill>
              <a:effectLst>
                <a:outerShdw blurRad="38100" dist="38100" dir="2700000" algn="tl">
                  <a:srgbClr val="000000">
                    <a:alpha val="43137"/>
                  </a:srgbClr>
                </a:outerShdw>
              </a:effectLst>
            </a:endParaRPr>
          </a:p>
        </p:txBody>
      </p:sp>
      <p:grpSp>
        <p:nvGrpSpPr>
          <p:cNvPr id="28" name="Group 4"/>
          <p:cNvGrpSpPr>
            <a:grpSpLocks noChangeAspect="1"/>
          </p:cNvGrpSpPr>
          <p:nvPr/>
        </p:nvGrpSpPr>
        <p:grpSpPr bwMode="auto">
          <a:xfrm rot="2340000">
            <a:off x="6200688" y="11145275"/>
            <a:ext cx="6929438" cy="10430817"/>
            <a:chOff x="-99" y="179"/>
            <a:chExt cx="4365" cy="6240"/>
          </a:xfrm>
          <a:scene3d>
            <a:camera prst="orthographicFront">
              <a:rot lat="0" lon="0" rev="0"/>
            </a:camera>
            <a:lightRig rig="threePt" dir="t"/>
          </a:scene3d>
        </p:grpSpPr>
        <p:sp>
          <p:nvSpPr>
            <p:cNvPr id="29" name="AutoShape 3"/>
            <p:cNvSpPr>
              <a:spLocks noChangeAspect="1" noChangeArrowheads="1" noTextEdit="1"/>
            </p:cNvSpPr>
            <p:nvPr/>
          </p:nvSpPr>
          <p:spPr bwMode="auto">
            <a:xfrm>
              <a:off x="-99" y="179"/>
              <a:ext cx="4365" cy="6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ja-JP" altLang="en-US"/>
            </a:p>
          </p:txBody>
        </p:sp>
        <p:pic>
          <p:nvPicPr>
            <p:cNvPr id="31"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30433" r="37947" b="85759"/>
            <a:stretch>
              <a:fillRect/>
            </a:stretch>
          </p:blipFill>
          <p:spPr bwMode="auto">
            <a:xfrm>
              <a:off x="1247" y="297"/>
              <a:ext cx="1406" cy="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ウィスプ">
  <a:themeElements>
    <a:clrScheme name="ウィスプ">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ウィスプ">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ィスプ">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xsi="http://www.w3.org/2001/XMLSchema-instance" xmlns:pc="http://schemas.microsoft.com/office/infopath/2007/PartnerControls" xmlns:p="http://schemas.microsoft.com/office/2006/metadata/properties">
  <documentManagement>
    <TaxCatchAll xmlns="57676568-3fd6-4c62-a0d8-ebebef54f07a" xsi:nil="true"/>
    <lcf76f155ced4ddcb4097134ff3c332f xmlns="2a8f6d62-9d41-4eaa-ac73-6043eaed3644">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ma:contentTypeDescription="新しいドキュメントを作成します。" ma:contentTypeVersion="18" ma:contentTypeScope="" ct:_="" ma:_="" ma:contentTypeName="ドキュメント" ma:versionID="c1a987923ebdff1d6f4d95fb68de570c" ma:contentTypeID="0x010100687775C85CDBCA44A868F72FF925F82B">
  <xsd:schema xmlns:p="http://schemas.microsoft.com/office/2006/metadata/properties" xmlns:ns2="2a8f6d62-9d41-4eaa-ac73-6043eaed3644" xmlns:ns3="57676568-3fd6-4c62-a0d8-ebebef54f07a" xmlns:xsd="http://www.w3.org/2001/XMLSchema" xmlns:xs="http://www.w3.org/2001/XMLSchema" targetNamespace="http://schemas.microsoft.com/office/2006/metadata/properties" ns3:_="" ns2:_="" ma:fieldsID="e9eee39c17a1a8ddef64b998ec70ab14" ma:root="true">
    <xsd:import namespace="2a8f6d62-9d41-4eaa-ac73-6043eaed3644"/>
    <xsd:import namespace="57676568-3fd6-4c62-a0d8-ebebef54f07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2:MediaServiceLocation"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dms="http://schemas.microsoft.com/office/2006/documentManagement/types" xmlns:pc="http://schemas.microsoft.com/office/infopath/2007/PartnerControls" xmlns:xsd="http://www.w3.org/2001/XMLSchema" xmlns:xs="http://www.w3.org/2001/XMLSchema" targetNamespace="2a8f6d62-9d41-4eaa-ac73-6043eaed3644" elementFormDefault="qualified">
    <xsd:import namespace="http://schemas.microsoft.com/office/2006/documentManagement/types"/>
    <xsd:import namespace="http://schemas.microsoft.com/office/infopath/2007/PartnerControls"/>
    <xsd:element nillable="true" name="MediaServiceMetadata" ma:index="8" ma:displayName="MediaServiceMetadata" ma:readOnly="true" ma:internalName="MediaServiceMetadata" ma:hidden="true">
      <xsd:simpleType>
        <xsd:restriction base="dms:Note"/>
      </xsd:simpleType>
    </xsd:element>
    <xsd:element nillable="true" name="MediaServiceFastMetadata" ma:index="9" ma:displayName="MediaServiceFastMetadata" ma:readOnly="true" ma:internalName="MediaServiceFastMetadata" ma:hidden="true">
      <xsd:simpleType>
        <xsd:restriction base="dms:Note"/>
      </xsd:simpleType>
    </xsd:element>
    <xsd:element nillable="true" name="MediaServiceDateTaken" ma:index="10" ma:displayName="MediaServiceDateTaken" ma:readOnly="true" ma:internalName="MediaServiceDateTaken" ma:hidden="true">
      <xsd:simpleType>
        <xsd:restriction base="dms:Text"/>
      </xsd:simpleType>
    </xsd:element>
    <xsd:element nillable="true" name="MediaServiceAutoTags" ma:index="11" ma:displayName="Tags" ma:readOnly="true" ma:internalName="MediaServiceAutoTags">
      <xsd:simpleType>
        <xsd:restriction base="dms:Text"/>
      </xsd:simpleType>
    </xsd:element>
    <xsd:element nillable="true" name="MediaLengthInSeconds" ma:index="12" ma:displayName="MediaLengthInSeconds" ma:readOnly="true" ma:internalName="MediaLengthInSeconds" ma:hidden="true">
      <xsd:simpleType>
        <xsd:restriction base="dms:Unknown"/>
      </xsd:simpleType>
    </xsd:element>
    <xsd:element nillable="true" name="MediaServiceAutoKeyPoints" ma:index="13" ma:displayName="MediaServiceAutoKeyPoints" ma:readOnly="true" ma:internalName="MediaServiceAutoKeyPoints" ma:hidden="true">
      <xsd:simpleType>
        <xsd:restriction base="dms:Note"/>
      </xsd:simpleType>
    </xsd:element>
    <xsd:element nillable="true" name="MediaServiceKeyPoints" ma:index="14" ma:displayName="KeyPoints" ma:readOnly="true" ma:internalName="MediaServiceKeyPoints">
      <xsd:simpleType>
        <xsd:restriction base="dms:Note">
          <xsd:maxLength value="255"/>
        </xsd:restriction>
      </xsd:simpleType>
    </xsd:element>
    <xsd:element nillable="true" name="MediaServiceGenerationTime" ma:index="15" ma:displayName="MediaServiceGenerationTime" ma:readOnly="true" ma:internalName="MediaServiceGenerationTime" ma:hidden="true">
      <xsd:simpleType>
        <xsd:restriction base="dms:Text"/>
      </xsd:simpleType>
    </xsd:element>
    <xsd:element nillable="true" name="MediaServiceEventHashCode" ma:index="16" ma:displayName="MediaServiceEventHashCode" ma:readOnly="true" ma:internalName="MediaServiceEventHashCode" ma:hidden="true">
      <xsd:simpleType>
        <xsd:restriction base="dms:Text"/>
      </xsd:simpleType>
    </xsd:element>
    <xsd:element nillable="true" name="MediaServiceOCR" ma:index="17" ma:displayName="Extracted Text" ma:readOnly="true" ma:internalName="MediaServiceOCR">
      <xsd:simpleType>
        <xsd:restriction base="dms:Note">
          <xsd:maxLength value="255"/>
        </xsd:restriction>
      </xsd:simpleType>
    </xsd:element>
    <xsd:element nillable="true" name="MediaServiceLocation" ma:index="18" ma:displayName="Location" ma:readOnly="true" ma:internalName="MediaServiceLocation">
      <xsd:simpleType>
        <xsd:restriction base="dms:Text"/>
      </xsd:simpleType>
    </xsd:element>
    <xsd:element ma:taxonomyFieldName="MediaServiceImageTags" ma:termSetId="09814cd3-568e-fe90-9814-8d621ff8fb84" ma:taxonomyMulti="true" nillable="true" name="lcf76f155ced4ddcb4097134ff3c332f" ma:fieldId="{5cf76f15-5ced-4ddc-b409-7134ff3c332f}" ma:sspId="d665d802-0e3f-4965-8b3e-31b3bf35307f" ma:open="true" ma:index="20" ma:displayName="画像タグ" ma:anchorId="fba54fb3-c3e1-fe81-a776-ca4b69148c4d" ma:readOnly="false" ma:internalName="lcf76f155ced4ddcb4097134ff3c332f" ma:taxonomy="true" ma:isKeyword="false">
      <xsd:complexType>
        <xsd:sequence>
          <xsd:element ref="pc:Terms" maxOccurs="1" minOccurs="0"/>
        </xsd:sequence>
      </xsd:complexType>
    </xsd:element>
    <xsd:element nillable="true" name="MediaServiceObjectDetectorVersions" ma:indexed="true" ma:index="24" ma:displayName="MediaServiceObjectDetectorVersions" ma:description="" ma:readOnly="true" ma:internalName="MediaServiceObjectDetectorVersions" ma:hidden="true">
      <xsd:simpleType>
        <xsd:restriction base="dms:Text"/>
      </xsd:simpleType>
    </xsd:element>
    <xsd:element nillable="true" name="MediaServiceSearchProperties" ma:index="25" ma:displayName="MediaServiceSearchProperties" ma:readOnly="true" ma:internalName="MediaServiceSearchProperties" ma:hidden="true">
      <xsd:simpleType>
        <xsd:restriction base="dms:Note"/>
      </xsd:simpleType>
    </xsd:element>
  </xsd:schema>
  <xsd:schema xmlns:dms="http://schemas.microsoft.com/office/2006/documentManagement/types" xmlns:pc="http://schemas.microsoft.com/office/infopath/2007/PartnerControls" xmlns:xsd="http://www.w3.org/2001/XMLSchema" xmlns:xs="http://www.w3.org/2001/XMLSchema" targetNamespace="57676568-3fd6-4c62-a0d8-ebebef54f07a" elementFormDefault="qualified">
    <xsd:import namespace="http://schemas.microsoft.com/office/2006/documentManagement/types"/>
    <xsd:import namespace="http://schemas.microsoft.com/office/infopath/2007/PartnerControls"/>
    <xsd:element nillable="true" name="TaxCatchAll" ma:list="{67644852-3138-449e-919d-724804a2a384}" ma:index="21" ma:displayName="Taxonomy Catch All Column" ma:internalName="TaxCatchAll" ma:showField="CatchAllData" ma:web="57676568-3fd6-4c62-a0d8-ebebef54f07a" ma:hidden="true">
      <xsd:complexType>
        <xsd:complexContent>
          <xsd:extension base="dms:MultiChoiceLookup">
            <xsd:sequence>
              <xsd:element maxOccurs="unbounded" minOccurs="0" nillable="true" name="Value" type="dms:Lookup"/>
            </xsd:sequence>
          </xsd:extension>
        </xsd:complexContent>
      </xsd:complexType>
    </xsd:element>
    <xsd:element nillable="true" name="SharedWithUsers" ma:index="22" ma:displayName="共有相手" ma:readOnly="true" ma:internalName="SharedWithUsers">
      <xsd:complexType>
        <xsd:complexContent>
          <xsd:extension base="dms:UserMulti">
            <xsd:sequence>
              <xsd:element maxOccurs="unbounded" minOccurs="0" name="UserInfo">
                <xsd:complexType>
                  <xsd:sequence>
                    <xsd:element minOccurs="0" name="DisplayName" type="xsd:string"/>
                    <xsd:element minOccurs="0" nillable="true" name="AccountId" type="dms:UserId"/>
                    <xsd:element minOccurs="0" name="AccountType" type="xsd:string"/>
                  </xsd:sequence>
                </xsd:complexType>
              </xsd:element>
            </xsd:sequence>
          </xsd:extension>
        </xsd:complexContent>
      </xsd:complexType>
    </xsd:element>
    <xsd:element nillable="true" name="SharedWithDetails" ma:index="23" ma:displayName="共有相手の詳細情報" ma:readOnly="true" ma:internalName="SharedWithDetails">
      <xsd:simpleType>
        <xsd:restriction base="dms:Note">
          <xsd:maxLength value="255"/>
        </xsd:restriction>
      </xsd:simpleType>
    </xsd:element>
  </xsd:schema>
  <xsd:schema xmlns:xsi="http://www.w3.org/2001/XMLSchema-instance" xmlns:dcterms="http://purl.org/dc/terms/" xmlns="http://schemas.openxmlformats.org/package/2006/metadata/core-properties" xmlns:odoc="http://schemas.microsoft.com/internal/obd" xmlns:dc="http://purl.org/dc/elements/1.1/" xmlns:xsd="http://www.w3.org/2001/XMLSchema"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axOccurs="1" minOccurs="0"/>
        <xsd:element ref="dcterms:created" maxOccurs="1" minOccurs="0"/>
        <xsd:element ref="dc:identifier" maxOccurs="1" minOccurs="0"/>
        <xsd:element maxOccurs="1" minOccurs="0" name="contentType" ma:index="0" ma:displayName="コンテンツ タイプ" type="xsd:string"/>
        <xsd:element ref="dc:title" maxOccurs="1" minOccurs="0" ma:index="4" ma:displayName="タイトル"/>
        <xsd:element ref="dc:subject" maxOccurs="1" minOccurs="0"/>
        <xsd:element ref="dc:description" maxOccurs="1" minOccurs="0"/>
        <xsd:element maxOccurs="1" minOccurs="0" name="keywords" type="xsd:string"/>
        <xsd:element ref="dc:language" maxOccurs="1" minOccurs="0"/>
        <xsd:element maxOccurs="1" minOccurs="0" name="category" type="xsd:string"/>
        <xsd:element maxOccurs="1" minOccurs="0" name="version" type="xsd:string"/>
        <xsd:element maxOccurs="1" minOccurs="0" name="revision" type="xsd:string">
          <xsd:annotation>
            <xsd:documentation>
                        This value indicates the number of saves or revisions. The application is responsible for updating this value after each revision.
                    </xsd:documentation>
          </xsd:annotation>
        </xsd:element>
        <xsd:element maxOccurs="1" minOccurs="0" name="lastModifiedBy" type="xsd:string"/>
        <xsd:element ref="dcterms:modified" maxOccurs="1" minOccurs="0"/>
        <xsd:element maxOccurs="1" minOccurs="0" name="contentStatus"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axOccurs="unbounded" minOccurs="0"/>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axOccurs="unbounded" minOccurs="0"/>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8E9C6E5-B5D9-43AE-A043-2D6EAB5D67E3}">
  <ds:schemaRefs/>
</ds:datastoreItem>
</file>

<file path=customXml/itemProps2.xml><?xml version="1.0" encoding="utf-8"?>
<ds:datastoreItem xmlns:ds="http://schemas.openxmlformats.org/officeDocument/2006/customXml" ds:itemID="{098631A4-76BB-448B-92B5-309FD3598377}">
  <ds:schemaRefs/>
</ds:datastoreItem>
</file>

<file path=customXml/itemProps3.xml><?xml version="1.0" encoding="utf-8"?>
<ds:datastoreItem xmlns:ds="http://schemas.openxmlformats.org/officeDocument/2006/customXml" ds:itemID="{5ED6FD71-FC2D-49F4-BB4B-E9994A1C190E}">
  <ds:schemaRefs/>
</ds:datastoreItem>
</file>

<file path=docProps/app.xml><?xml version="1.0" encoding="utf-8"?>
<Properties xmlns="http://schemas.openxmlformats.org/officeDocument/2006/extended-properties" xmlns:vt="http://schemas.openxmlformats.org/officeDocument/2006/docPropsVTypes">
  <TotalTime>0</TotalTime>
  <Words>1709</Words>
  <Application>WPS 文字</Application>
  <PresentationFormat>ユーザー設定</PresentationFormat>
  <Paragraphs>174</Paragraphs>
  <Slides>2</Slides>
  <Notes>2</Notes>
  <HiddenSlides>0</HiddenSlides>
  <MMClips>0</MMClips>
  <ScaleCrop>false</ScaleCrop>
  <HeadingPairs>
    <vt:vector size="6" baseType="variant">
      <vt:variant>
        <vt:lpstr>已用的字体</vt:lpstr>
      </vt:variant>
      <vt:variant>
        <vt:i4>29</vt:i4>
      </vt:variant>
      <vt:variant>
        <vt:lpstr>主题</vt:lpstr>
      </vt:variant>
      <vt:variant>
        <vt:i4>2</vt:i4>
      </vt:variant>
      <vt:variant>
        <vt:lpstr>幻灯片标题</vt:lpstr>
      </vt:variant>
      <vt:variant>
        <vt:i4>2</vt:i4>
      </vt:variant>
    </vt:vector>
  </HeadingPairs>
  <TitlesOfParts>
    <vt:vector size="33" baseType="lpstr">
      <vt:lpstr>Arial</vt:lpstr>
      <vt:lpstr>宋体</vt:lpstr>
      <vt:lpstr>Wingdings</vt:lpstr>
      <vt:lpstr>Wingdings 3</vt:lpstr>
      <vt:lpstr>Arial</vt:lpstr>
      <vt:lpstr>Meiryo UI</vt:lpstr>
      <vt:lpstr>Hiragino Sans</vt:lpstr>
      <vt:lpstr>Calibri</vt:lpstr>
      <vt:lpstr>MS PGothic</vt:lpstr>
      <vt:lpstr>游ゴシック</vt:lpstr>
      <vt:lpstr>冬青黑体简体中文</vt:lpstr>
      <vt:lpstr>ＭＳ</vt:lpstr>
      <vt:lpstr>Century Gothic</vt:lpstr>
      <vt:lpstr>苹方-简</vt:lpstr>
      <vt:lpstr>宋体</vt:lpstr>
      <vt:lpstr>汉仪书宋二KW</vt:lpstr>
      <vt:lpstr>MS PGothic</vt:lpstr>
      <vt:lpstr>メイリオ</vt:lpstr>
      <vt:lpstr>微软雅黑</vt:lpstr>
      <vt:lpstr>汉仪旗黑</vt:lpstr>
      <vt:lpstr>Arial Unicode MS</vt:lpstr>
      <vt:lpstr>等线</vt:lpstr>
      <vt:lpstr>汉仪中等线KW</vt:lpstr>
      <vt:lpstr>Helvetica Neue</vt:lpstr>
      <vt:lpstr>Thonburi</vt:lpstr>
      <vt:lpstr>Meiryo UI</vt:lpstr>
      <vt:lpstr>游ゴシック</vt:lpstr>
      <vt:lpstr>ＭＳ</vt:lpstr>
      <vt:lpstr>MS PGothic</vt:lpstr>
      <vt:lpstr>1_Office Theme</vt:lpstr>
      <vt:lpstr>ウィスプ</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绿橙色清新插画春天你好宣传海报（竖版）</dc:title>
  <dc:creator>Nushanghai</dc:creator>
  <cp:keywords>DAGBIv9y9XE,BAFed0-xijw</cp:keywords>
  <cp:lastModifiedBy>交流中心</cp:lastModifiedBy>
  <cp:revision>44</cp:revision>
  <cp:lastPrinted>2025-09-26T03:21:13Z</cp:lastPrinted>
  <dcterms:created xsi:type="dcterms:W3CDTF">2025-09-26T03:21:13Z</dcterms:created>
  <dcterms:modified xsi:type="dcterms:W3CDTF">2025-09-26T03:21:13Z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2024-04-10T08:00:00Z</vt:filetime>
  </property>
  <property fmtid="{D5CDD505-2E9C-101B-9397-08002B2CF9AE}" pid="3" name="Creator">
    <vt:lpwstr>Canva</vt:lpwstr>
  </property>
  <property fmtid="{D5CDD505-2E9C-101B-9397-08002B2CF9AE}" pid="4" name="LastSaved">
    <vt:filetime>2024-06-25T08:00:00Z</vt:filetime>
  </property>
  <property fmtid="{D5CDD505-2E9C-101B-9397-08002B2CF9AE}" pid="5" name="Producer">
    <vt:lpwstr>3-Heights(TM) PDF Security Shell 4.8.25.2 (http://www.pdf-tools.com)</vt:lpwstr>
  </property>
  <property fmtid="{D5CDD505-2E9C-101B-9397-08002B2CF9AE}" pid="6" name="ContentTypeId">
    <vt:lpwstr>0x010100687775C85CDBCA44A868F72FF925F82B</vt:lpwstr>
  </property>
  <property fmtid="{D5CDD505-2E9C-101B-9397-08002B2CF9AE}" pid="7" name="ICV">
    <vt:lpwstr>5ECDE522FF5F98F04106D668FA0A7172_43</vt:lpwstr>
  </property>
  <property fmtid="{D5CDD505-2E9C-101B-9397-08002B2CF9AE}" pid="8" name="KSOProductBuildVer">
    <vt:lpwstr>2052-12.1.22553.22553</vt:lpwstr>
  </property>
</Properties>
</file>